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5"/>
  </p:sldMasterIdLst>
  <p:notesMasterIdLst>
    <p:notesMasterId r:id="rId42"/>
  </p:notesMasterIdLst>
  <p:sldIdLst>
    <p:sldId id="256" r:id="rId6"/>
    <p:sldId id="257" r:id="rId7"/>
    <p:sldId id="330" r:id="rId8"/>
    <p:sldId id="354" r:id="rId9"/>
    <p:sldId id="333" r:id="rId10"/>
    <p:sldId id="335" r:id="rId11"/>
    <p:sldId id="351" r:id="rId12"/>
    <p:sldId id="302" r:id="rId13"/>
    <p:sldId id="320" r:id="rId14"/>
    <p:sldId id="304" r:id="rId15"/>
    <p:sldId id="265" r:id="rId16"/>
    <p:sldId id="309" r:id="rId17"/>
    <p:sldId id="331" r:id="rId18"/>
    <p:sldId id="352" r:id="rId19"/>
    <p:sldId id="264" r:id="rId20"/>
    <p:sldId id="346" r:id="rId21"/>
    <p:sldId id="291" r:id="rId22"/>
    <p:sldId id="345" r:id="rId23"/>
    <p:sldId id="266" r:id="rId24"/>
    <p:sldId id="349" r:id="rId25"/>
    <p:sldId id="313" r:id="rId26"/>
    <p:sldId id="273" r:id="rId27"/>
    <p:sldId id="308" r:id="rId28"/>
    <p:sldId id="277" r:id="rId29"/>
    <p:sldId id="339" r:id="rId30"/>
    <p:sldId id="296" r:id="rId31"/>
    <p:sldId id="276" r:id="rId32"/>
    <p:sldId id="310" r:id="rId33"/>
    <p:sldId id="275" r:id="rId34"/>
    <p:sldId id="279" r:id="rId35"/>
    <p:sldId id="307" r:id="rId36"/>
    <p:sldId id="297" r:id="rId37"/>
    <p:sldId id="298" r:id="rId38"/>
    <p:sldId id="348" r:id="rId39"/>
    <p:sldId id="303" r:id="rId40"/>
    <p:sldId id="3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94B7B8-1575-49E4-85DE-3439F9476C15}">
          <p14:sldIdLst>
            <p14:sldId id="256"/>
            <p14:sldId id="257"/>
          </p14:sldIdLst>
        </p14:section>
        <p14:section name="Problem Statement" id="{0ABD11B2-463E-4A57-A800-6F5DE51D866C}">
          <p14:sldIdLst>
            <p14:sldId id="330"/>
          </p14:sldIdLst>
        </p14:section>
        <p14:section name="Data Source-Quality" id="{5F056B91-84B2-4ED0-8ECD-CB567E944A13}">
          <p14:sldIdLst>
            <p14:sldId id="354"/>
            <p14:sldId id="333"/>
            <p14:sldId id="335"/>
            <p14:sldId id="351"/>
          </p14:sldIdLst>
        </p14:section>
        <p14:section name="EDA" id="{6C58FE7B-6A7F-47FD-955F-B28699DC8FC6}">
          <p14:sldIdLst>
            <p14:sldId id="302"/>
            <p14:sldId id="320"/>
            <p14:sldId id="304"/>
            <p14:sldId id="265"/>
            <p14:sldId id="309"/>
            <p14:sldId id="331"/>
            <p14:sldId id="352"/>
            <p14:sldId id="264"/>
            <p14:sldId id="346"/>
            <p14:sldId id="291"/>
            <p14:sldId id="345"/>
            <p14:sldId id="266"/>
            <p14:sldId id="349"/>
            <p14:sldId id="313"/>
          </p14:sldIdLst>
        </p14:section>
        <p14:section name="Model Engineering" id="{76B773F8-B03E-4B27-855D-760C095A7F77}">
          <p14:sldIdLst>
            <p14:sldId id="273"/>
            <p14:sldId id="308"/>
            <p14:sldId id="277"/>
          </p14:sldIdLst>
        </p14:section>
        <p14:section name="Model Interpretation/Validation" id="{15407C04-10ED-43E9-BF17-B93356E73090}">
          <p14:sldIdLst>
            <p14:sldId id="339"/>
            <p14:sldId id="296"/>
          </p14:sldIdLst>
        </p14:section>
        <p14:section name="Result Finding" id="{BEED8191-1D58-4D60-9D92-82DD0D168FF3}">
          <p14:sldIdLst>
            <p14:sldId id="276"/>
            <p14:sldId id="310"/>
            <p14:sldId id="275"/>
            <p14:sldId id="279"/>
            <p14:sldId id="307"/>
          </p14:sldIdLst>
        </p14:section>
        <p14:section name="Recommendation" id="{BF356C38-09EA-4CE4-A96C-3E4A3D88607F}">
          <p14:sldIdLst>
            <p14:sldId id="297"/>
            <p14:sldId id="298"/>
            <p14:sldId id="348"/>
            <p14:sldId id="303"/>
            <p14:sldId id="3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ggie Wu" initials="MW" lastIdx="3" clrIdx="0">
    <p:extLst>
      <p:ext uri="{19B8F6BF-5375-455C-9EA6-DF929625EA0E}">
        <p15:presenceInfo xmlns:p15="http://schemas.microsoft.com/office/powerpoint/2012/main" userId="S::maggiewu@uchicago.edu::fe8e4b0b-4716-4274-9a67-550e4c4441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A5F"/>
    <a:srgbClr val="00A699"/>
    <a:srgbClr val="A5E4DB"/>
    <a:srgbClr val="000000"/>
    <a:srgbClr val="6DDDAF"/>
    <a:srgbClr val="FFFFFF"/>
    <a:srgbClr val="7F7F7F"/>
    <a:srgbClr val="7AA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25491-484D-458E-9D9C-41CA53DF43A5}" v="1" dt="2021-03-18T00:16:53.213"/>
    <p1510:client id="{025C9E07-C4C6-420D-B5C3-AF915ACBD70E}" v="62" dt="2021-03-17T19:51:24.915"/>
    <p1510:client id="{131FFE3C-6863-4CCE-B896-9A66EF39B0A7}" v="6" dt="2021-03-17T17:01:59.685"/>
    <p1510:client id="{19E0450A-8315-45E8-AF0B-9E46AD03117F}" v="764" dt="2021-03-17T03:02:18.981"/>
    <p1510:client id="{1DBC531A-E7F6-4546-8D5F-FFC80DB0AEDF}" v="509" dt="2021-03-17T23:34:25.315"/>
    <p1510:client id="{296040FC-9A41-4DDE-9AE3-E64B1E059F67}" v="129" dt="2021-03-18T00:24:54.336"/>
    <p1510:client id="{2A3F5F61-6789-46CE-B38A-E8EA4414FA01}" v="316" dt="2021-03-17T14:25:25.604"/>
    <p1510:client id="{2C48658C-B8EF-4DBF-999C-0A1581AA0BFD}" v="5667" dt="2021-03-18T00:58:48.344"/>
    <p1510:client id="{2D268E83-1B61-41D3-B2BA-6299138F6424}" v="10" dt="2021-03-17T17:12:09.689"/>
    <p1510:client id="{3525F161-DB88-46BA-B464-DE00E0F04D17}" v="68" dt="2021-03-18T00:56:32.481"/>
    <p1510:client id="{3863ABD0-C3CF-4B1F-B1EF-BEDB7EDC335E}" v="1692" dt="2021-03-17T06:47:34.511"/>
    <p1510:client id="{399F859F-576A-44EB-9EEA-787C56864F41}" v="3" dt="2021-03-17T15:16:14.476"/>
    <p1510:client id="{3D6D2BC3-CF9E-4C93-BFFD-547ACD3F30E0}" v="4" dt="2021-03-17T02:12:00.292"/>
    <p1510:client id="{441B9CEE-89AC-4A08-A578-3E76B03949FC}" v="634" dt="2021-03-17T17:17:08.523"/>
    <p1510:client id="{4FB3B3BF-C4B8-48EA-BA49-10BA311A952F}" v="36" vWet="37" dt="2021-03-17T14:31:44.018"/>
    <p1510:client id="{5A7D1536-1398-41DB-B8D8-92E7D7124415}" v="184" dt="2021-03-17T04:08:09.298"/>
    <p1510:client id="{5A9F1452-AD20-4282-8D3F-02D8DDEAFAD9}" v="555" dt="2021-03-17T07:04:32.488"/>
    <p1510:client id="{5B3DB51F-F03A-F749-AC87-94C3FA289819}" v="128" dt="2021-03-17T15:23:44.475"/>
    <p1510:client id="{64342B4D-003A-4336-8821-3ABA79FEE3DA}" v="2832" dt="2021-03-17T05:09:29.108"/>
    <p1510:client id="{78B031A2-7377-44B1-B8FB-11157137ADBF}" v="337" dt="2021-03-17T16:23:47.711"/>
    <p1510:client id="{AE7D1F5F-8777-4958-BE0E-4278865CE8C5}" v="3502" dt="2021-03-17T19:15:36.993"/>
    <p1510:client id="{B0CE46F8-5065-4361-AFC6-6EED4F8BC38F}" v="1" dt="2021-03-17T18:32:52.758"/>
    <p1510:client id="{B1D8692A-9101-4823-BC3B-E04FA6FCB857}" v="2" dt="2021-03-17T02:23:10.170"/>
    <p1510:client id="{B59AF81B-1815-4D1F-ABC8-58E922858C07}" v="53" dt="2021-03-17T23:10:26.033"/>
    <p1510:client id="{B9D47DAD-3E0B-45C0-A205-4B1A8FDCE982}" v="7" dt="2021-03-17T06:43:49.487"/>
    <p1510:client id="{CA729F8B-FA8D-407C-A15C-76E616E00967}" v="108" dt="2021-03-17T17:51:59.032"/>
    <p1510:client id="{DA930520-9F1B-4F11-96E3-6DD3039942D4}" v="55" dt="2021-03-17T16:12:58.209"/>
    <p1510:client id="{DC58B118-C2FD-A34D-BD03-C364FD289CCA}" v="1099" dt="2021-03-17T17:09:16.502"/>
    <p1510:client id="{E64BD3B8-29A4-4229-9354-BE5D9B8C0691}" v="1182" dt="2021-03-17T02:16:06.554"/>
    <p1510:client id="{E7F33E95-2951-7544-B3D9-91CD2DF66F73}" v="2985" dt="2021-03-18T00:57:47.207"/>
    <p1510:client id="{EA1D3AE4-BB63-4428-9909-3CF6D2BFF13A}" v="98" dt="2021-03-17T14:53:47.385"/>
    <p1510:client id="{F37A9313-99C7-4FCC-AB66-FB7C69CF16AB}" v="10" dt="2021-03-17T06:49:17.888"/>
    <p1510:client id="{F5907AE2-FC51-4986-897D-AD75AD9F971F}" v="7" dt="2021-03-17T17:08:02.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8" Type="http://schemas.microsoft.com/office/2016/11/relationships/changesInfo" Target="changesInfos/changesInfo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wen Zhang" userId="200f9e84-51de-4d8f-9d5c-29797a77f102" providerId="ADAL" clId="{E7F33E95-2951-7544-B3D9-91CD2DF66F73}"/>
    <pc:docChg chg="undo custSel addSld delSld modSld sldOrd modSection">
      <pc:chgData name="Kaiwen Zhang" userId="200f9e84-51de-4d8f-9d5c-29797a77f102" providerId="ADAL" clId="{E7F33E95-2951-7544-B3D9-91CD2DF66F73}" dt="2021-03-18T00:57:47.207" v="2974" actId="20577"/>
      <pc:docMkLst>
        <pc:docMk/>
      </pc:docMkLst>
      <pc:sldChg chg="modSp del mod">
        <pc:chgData name="Kaiwen Zhang" userId="200f9e84-51de-4d8f-9d5c-29797a77f102" providerId="ADAL" clId="{E7F33E95-2951-7544-B3D9-91CD2DF66F73}" dt="2021-03-17T11:26:46.564" v="1375" actId="2696"/>
        <pc:sldMkLst>
          <pc:docMk/>
          <pc:sldMk cId="1893424077" sldId="261"/>
        </pc:sldMkLst>
        <pc:spChg chg="mod">
          <ac:chgData name="Kaiwen Zhang" userId="200f9e84-51de-4d8f-9d5c-29797a77f102" providerId="ADAL" clId="{E7F33E95-2951-7544-B3D9-91CD2DF66F73}" dt="2021-03-16T23:33:16.222" v="25" actId="20577"/>
          <ac:spMkLst>
            <pc:docMk/>
            <pc:sldMk cId="1893424077" sldId="261"/>
            <ac:spMk id="2" creationId="{C72DC925-F593-4D35-93DE-CE1944D7B346}"/>
          </ac:spMkLst>
        </pc:spChg>
        <pc:graphicFrameChg chg="mod">
          <ac:chgData name="Kaiwen Zhang" userId="200f9e84-51de-4d8f-9d5c-29797a77f102" providerId="ADAL" clId="{E7F33E95-2951-7544-B3D9-91CD2DF66F73}" dt="2021-03-16T23:30:54.312" v="3" actId="1076"/>
          <ac:graphicFrameMkLst>
            <pc:docMk/>
            <pc:sldMk cId="1893424077" sldId="261"/>
            <ac:graphicFrameMk id="12" creationId="{30CC33D4-C6BC-4DC6-B8C4-B41A6156954E}"/>
          </ac:graphicFrameMkLst>
        </pc:graphicFrameChg>
      </pc:sldChg>
      <pc:sldChg chg="modSp mod ord">
        <pc:chgData name="Kaiwen Zhang" userId="200f9e84-51de-4d8f-9d5c-29797a77f102" providerId="ADAL" clId="{E7F33E95-2951-7544-B3D9-91CD2DF66F73}" dt="2021-03-17T12:26:53.581" v="1792" actId="403"/>
        <pc:sldMkLst>
          <pc:docMk/>
          <pc:sldMk cId="3925416893" sldId="262"/>
        </pc:sldMkLst>
        <pc:spChg chg="mod">
          <ac:chgData name="Kaiwen Zhang" userId="200f9e84-51de-4d8f-9d5c-29797a77f102" providerId="ADAL" clId="{E7F33E95-2951-7544-B3D9-91CD2DF66F73}" dt="2021-03-17T02:54:01.285" v="256" actId="20577"/>
          <ac:spMkLst>
            <pc:docMk/>
            <pc:sldMk cId="3925416893" sldId="262"/>
            <ac:spMk id="2" creationId="{C72DC925-F593-4D35-93DE-CE1944D7B346}"/>
          </ac:spMkLst>
        </pc:spChg>
        <pc:spChg chg="mod">
          <ac:chgData name="Kaiwen Zhang" userId="200f9e84-51de-4d8f-9d5c-29797a77f102" providerId="ADAL" clId="{E7F33E95-2951-7544-B3D9-91CD2DF66F73}" dt="2021-03-17T12:26:53.581" v="1792" actId="403"/>
          <ac:spMkLst>
            <pc:docMk/>
            <pc:sldMk cId="3925416893" sldId="262"/>
            <ac:spMk id="3" creationId="{EB805B23-1666-42E7-ACC4-9689365F29B9}"/>
          </ac:spMkLst>
        </pc:spChg>
      </pc:sldChg>
      <pc:sldChg chg="addSp delSp modSp mod ord">
        <pc:chgData name="Kaiwen Zhang" userId="200f9e84-51de-4d8f-9d5c-29797a77f102" providerId="ADAL" clId="{E7F33E95-2951-7544-B3D9-91CD2DF66F73}" dt="2021-03-17T16:55:25.891" v="2750" actId="1076"/>
        <pc:sldMkLst>
          <pc:docMk/>
          <pc:sldMk cId="3593410172" sldId="263"/>
        </pc:sldMkLst>
        <pc:spChg chg="mod">
          <ac:chgData name="Kaiwen Zhang" userId="200f9e84-51de-4d8f-9d5c-29797a77f102" providerId="ADAL" clId="{E7F33E95-2951-7544-B3D9-91CD2DF66F73}" dt="2021-03-17T16:55:16.863" v="2747" actId="1076"/>
          <ac:spMkLst>
            <pc:docMk/>
            <pc:sldMk cId="3593410172" sldId="263"/>
            <ac:spMk id="50" creationId="{19467720-A17D-4C00-9508-6083854EF8F3}"/>
          </ac:spMkLst>
        </pc:spChg>
        <pc:picChg chg="add mod">
          <ac:chgData name="Kaiwen Zhang" userId="200f9e84-51de-4d8f-9d5c-29797a77f102" providerId="ADAL" clId="{E7F33E95-2951-7544-B3D9-91CD2DF66F73}" dt="2021-03-17T16:55:25.891" v="2750" actId="1076"/>
          <ac:picMkLst>
            <pc:docMk/>
            <pc:sldMk cId="3593410172" sldId="263"/>
            <ac:picMk id="3" creationId="{0F05F980-75CF-2B47-B8CE-C8AFFBB45F64}"/>
          </ac:picMkLst>
        </pc:picChg>
        <pc:picChg chg="add mod">
          <ac:chgData name="Kaiwen Zhang" userId="200f9e84-51de-4d8f-9d5c-29797a77f102" providerId="ADAL" clId="{E7F33E95-2951-7544-B3D9-91CD2DF66F73}" dt="2021-03-17T16:55:19.384" v="2748" actId="1076"/>
          <ac:picMkLst>
            <pc:docMk/>
            <pc:sldMk cId="3593410172" sldId="263"/>
            <ac:picMk id="5" creationId="{8C25E24C-55C9-434B-9A8E-DACB6F1ED0CC}"/>
          </ac:picMkLst>
        </pc:picChg>
        <pc:picChg chg="del mod">
          <ac:chgData name="Kaiwen Zhang" userId="200f9e84-51de-4d8f-9d5c-29797a77f102" providerId="ADAL" clId="{E7F33E95-2951-7544-B3D9-91CD2DF66F73}" dt="2021-03-17T16:54:13.434" v="2733" actId="478"/>
          <ac:picMkLst>
            <pc:docMk/>
            <pc:sldMk cId="3593410172" sldId="263"/>
            <ac:picMk id="43" creationId="{7FCF90F3-8762-4069-B5BD-2536859D4D6B}"/>
          </ac:picMkLst>
        </pc:picChg>
        <pc:picChg chg="del mod">
          <ac:chgData name="Kaiwen Zhang" userId="200f9e84-51de-4d8f-9d5c-29797a77f102" providerId="ADAL" clId="{E7F33E95-2951-7544-B3D9-91CD2DF66F73}" dt="2021-03-17T16:54:11.735" v="2732" actId="478"/>
          <ac:picMkLst>
            <pc:docMk/>
            <pc:sldMk cId="3593410172" sldId="263"/>
            <ac:picMk id="45" creationId="{610D7F16-7A01-4889-806D-C50B1F0EEB08}"/>
          </ac:picMkLst>
        </pc:picChg>
        <pc:picChg chg="del mod">
          <ac:chgData name="Kaiwen Zhang" userId="200f9e84-51de-4d8f-9d5c-29797a77f102" providerId="ADAL" clId="{E7F33E95-2951-7544-B3D9-91CD2DF66F73}" dt="2021-03-17T16:54:14.635" v="2734" actId="478"/>
          <ac:picMkLst>
            <pc:docMk/>
            <pc:sldMk cId="3593410172" sldId="263"/>
            <ac:picMk id="47" creationId="{45452908-7C28-4C02-8D17-BF60430D4256}"/>
          </ac:picMkLst>
        </pc:picChg>
        <pc:picChg chg="del mod">
          <ac:chgData name="Kaiwen Zhang" userId="200f9e84-51de-4d8f-9d5c-29797a77f102" providerId="ADAL" clId="{E7F33E95-2951-7544-B3D9-91CD2DF66F73}" dt="2021-03-17T16:54:15.867" v="2735" actId="478"/>
          <ac:picMkLst>
            <pc:docMk/>
            <pc:sldMk cId="3593410172" sldId="263"/>
            <ac:picMk id="49" creationId="{5D7157A2-E3C7-4499-AE5B-F694F35B52F6}"/>
          </ac:picMkLst>
        </pc:picChg>
      </pc:sldChg>
      <pc:sldChg chg="modSp mod ord">
        <pc:chgData name="Kaiwen Zhang" userId="200f9e84-51de-4d8f-9d5c-29797a77f102" providerId="ADAL" clId="{E7F33E95-2951-7544-B3D9-91CD2DF66F73}" dt="2021-03-17T12:26:40.790" v="1790" actId="403"/>
        <pc:sldMkLst>
          <pc:docMk/>
          <pc:sldMk cId="808649115" sldId="265"/>
        </pc:sldMkLst>
        <pc:spChg chg="mod">
          <ac:chgData name="Kaiwen Zhang" userId="200f9e84-51de-4d8f-9d5c-29797a77f102" providerId="ADAL" clId="{E7F33E95-2951-7544-B3D9-91CD2DF66F73}" dt="2021-03-17T12:26:40.790" v="1790" actId="403"/>
          <ac:spMkLst>
            <pc:docMk/>
            <pc:sldMk cId="808649115" sldId="265"/>
            <ac:spMk id="3" creationId="{EB805B23-1666-42E7-ACC4-9689365F29B9}"/>
          </ac:spMkLst>
        </pc:spChg>
      </pc:sldChg>
      <pc:sldChg chg="addSp modSp mod">
        <pc:chgData name="Kaiwen Zhang" userId="200f9e84-51de-4d8f-9d5c-29797a77f102" providerId="ADAL" clId="{E7F33E95-2951-7544-B3D9-91CD2DF66F73}" dt="2021-03-17T15:50:15.867" v="2328" actId="1076"/>
        <pc:sldMkLst>
          <pc:docMk/>
          <pc:sldMk cId="1516125569" sldId="266"/>
        </pc:sldMkLst>
        <pc:spChg chg="mod">
          <ac:chgData name="Kaiwen Zhang" userId="200f9e84-51de-4d8f-9d5c-29797a77f102" providerId="ADAL" clId="{E7F33E95-2951-7544-B3D9-91CD2DF66F73}" dt="2021-03-17T15:34:59.314" v="2155" actId="20577"/>
          <ac:spMkLst>
            <pc:docMk/>
            <pc:sldMk cId="1516125569" sldId="266"/>
            <ac:spMk id="2" creationId="{C72DC925-F593-4D35-93DE-CE1944D7B346}"/>
          </ac:spMkLst>
        </pc:spChg>
        <pc:spChg chg="add mod">
          <ac:chgData name="Kaiwen Zhang" userId="200f9e84-51de-4d8f-9d5c-29797a77f102" providerId="ADAL" clId="{E7F33E95-2951-7544-B3D9-91CD2DF66F73}" dt="2021-03-17T15:49:36.993" v="2323" actId="1076"/>
          <ac:spMkLst>
            <pc:docMk/>
            <pc:sldMk cId="1516125569" sldId="266"/>
            <ac:spMk id="3" creationId="{B893477B-5228-764F-BAE1-2B5454C7A82A}"/>
          </ac:spMkLst>
        </pc:spChg>
        <pc:spChg chg="add mod">
          <ac:chgData name="Kaiwen Zhang" userId="200f9e84-51de-4d8f-9d5c-29797a77f102" providerId="ADAL" clId="{E7F33E95-2951-7544-B3D9-91CD2DF66F73}" dt="2021-03-17T15:50:15.867" v="2328" actId="1076"/>
          <ac:spMkLst>
            <pc:docMk/>
            <pc:sldMk cId="1516125569" sldId="266"/>
            <ac:spMk id="29" creationId="{3664FA8D-521D-F440-BD03-9EBB5A21A313}"/>
          </ac:spMkLst>
        </pc:spChg>
        <pc:picChg chg="mod">
          <ac:chgData name="Kaiwen Zhang" userId="200f9e84-51de-4d8f-9d5c-29797a77f102" providerId="ADAL" clId="{E7F33E95-2951-7544-B3D9-91CD2DF66F73}" dt="2021-03-17T15:50:09.725" v="2327" actId="14100"/>
          <ac:picMkLst>
            <pc:docMk/>
            <pc:sldMk cId="1516125569" sldId="266"/>
            <ac:picMk id="27" creationId="{6F004432-E013-47BB-9D1D-BAF121505236}"/>
          </ac:picMkLst>
        </pc:picChg>
        <pc:picChg chg="mod">
          <ac:chgData name="Kaiwen Zhang" userId="200f9e84-51de-4d8f-9d5c-29797a77f102" providerId="ADAL" clId="{E7F33E95-2951-7544-B3D9-91CD2DF66F73}" dt="2021-03-17T15:50:05.948" v="2326" actId="14100"/>
          <ac:picMkLst>
            <pc:docMk/>
            <pc:sldMk cId="1516125569" sldId="266"/>
            <ac:picMk id="28" creationId="{5C5B4072-8F1C-47BF-B0D2-5BE264F6538E}"/>
          </ac:picMkLst>
        </pc:picChg>
      </pc:sldChg>
      <pc:sldChg chg="modSp mod ord">
        <pc:chgData name="Kaiwen Zhang" userId="200f9e84-51de-4d8f-9d5c-29797a77f102" providerId="ADAL" clId="{E7F33E95-2951-7544-B3D9-91CD2DF66F73}" dt="2021-03-17T02:47:17.408" v="235" actId="20578"/>
        <pc:sldMkLst>
          <pc:docMk/>
          <pc:sldMk cId="141370523" sldId="272"/>
        </pc:sldMkLst>
        <pc:spChg chg="mod">
          <ac:chgData name="Kaiwen Zhang" userId="200f9e84-51de-4d8f-9d5c-29797a77f102" providerId="ADAL" clId="{E7F33E95-2951-7544-B3D9-91CD2DF66F73}" dt="2021-03-17T02:41:03.446" v="185" actId="20577"/>
          <ac:spMkLst>
            <pc:docMk/>
            <pc:sldMk cId="141370523" sldId="272"/>
            <ac:spMk id="2" creationId="{9E5613BD-C1C5-416B-B6DD-C76C1FB7FC76}"/>
          </ac:spMkLst>
        </pc:spChg>
      </pc:sldChg>
      <pc:sldChg chg="modSp mod">
        <pc:chgData name="Kaiwen Zhang" userId="200f9e84-51de-4d8f-9d5c-29797a77f102" providerId="ADAL" clId="{E7F33E95-2951-7544-B3D9-91CD2DF66F73}" dt="2021-03-18T00:57:47.207" v="2974" actId="20577"/>
        <pc:sldMkLst>
          <pc:docMk/>
          <pc:sldMk cId="3272302149" sldId="273"/>
        </pc:sldMkLst>
        <pc:spChg chg="mod">
          <ac:chgData name="Kaiwen Zhang" userId="200f9e84-51de-4d8f-9d5c-29797a77f102" providerId="ADAL" clId="{E7F33E95-2951-7544-B3D9-91CD2DF66F73}" dt="2021-03-18T00:57:47.207" v="2974" actId="20577"/>
          <ac:spMkLst>
            <pc:docMk/>
            <pc:sldMk cId="3272302149" sldId="273"/>
            <ac:spMk id="2" creationId="{9E5613BD-C1C5-416B-B6DD-C76C1FB7FC76}"/>
          </ac:spMkLst>
        </pc:spChg>
      </pc:sldChg>
      <pc:sldChg chg="ord">
        <pc:chgData name="Kaiwen Zhang" userId="200f9e84-51de-4d8f-9d5c-29797a77f102" providerId="ADAL" clId="{E7F33E95-2951-7544-B3D9-91CD2DF66F73}" dt="2021-03-17T02:47:56.294" v="237" actId="20578"/>
        <pc:sldMkLst>
          <pc:docMk/>
          <pc:sldMk cId="4128449050" sldId="288"/>
        </pc:sldMkLst>
      </pc:sldChg>
      <pc:sldChg chg="addSp delSp modSp mod">
        <pc:chgData name="Kaiwen Zhang" userId="200f9e84-51de-4d8f-9d5c-29797a77f102" providerId="ADAL" clId="{E7F33E95-2951-7544-B3D9-91CD2DF66F73}" dt="2021-03-17T11:29:59.283" v="1390" actId="20577"/>
        <pc:sldMkLst>
          <pc:docMk/>
          <pc:sldMk cId="3595456057" sldId="289"/>
        </pc:sldMkLst>
        <pc:spChg chg="mod">
          <ac:chgData name="Kaiwen Zhang" userId="200f9e84-51de-4d8f-9d5c-29797a77f102" providerId="ADAL" clId="{E7F33E95-2951-7544-B3D9-91CD2DF66F73}" dt="2021-03-17T11:29:59.283" v="1390" actId="20577"/>
          <ac:spMkLst>
            <pc:docMk/>
            <pc:sldMk cId="3595456057" sldId="289"/>
            <ac:spMk id="3" creationId="{2A9649E1-537E-4A5E-8A96-AA189FBE51FE}"/>
          </ac:spMkLst>
        </pc:spChg>
        <pc:graphicFrameChg chg="add mod modGraphic">
          <ac:chgData name="Kaiwen Zhang" userId="200f9e84-51de-4d8f-9d5c-29797a77f102" providerId="ADAL" clId="{E7F33E95-2951-7544-B3D9-91CD2DF66F73}" dt="2021-03-17T11:25:20.755" v="1347" actId="14100"/>
          <ac:graphicFrameMkLst>
            <pc:docMk/>
            <pc:sldMk cId="3595456057" sldId="289"/>
            <ac:graphicFrameMk id="13" creationId="{163C584A-D3C2-7A40-B7A5-D2AB2A4FD13D}"/>
          </ac:graphicFrameMkLst>
        </pc:graphicFrameChg>
        <pc:picChg chg="del">
          <ac:chgData name="Kaiwen Zhang" userId="200f9e84-51de-4d8f-9d5c-29797a77f102" providerId="ADAL" clId="{E7F33E95-2951-7544-B3D9-91CD2DF66F73}" dt="2021-03-17T11:24:22.784" v="1339" actId="478"/>
          <ac:picMkLst>
            <pc:docMk/>
            <pc:sldMk cId="3595456057" sldId="289"/>
            <ac:picMk id="12" creationId="{1D464EED-DBD8-4BB4-AE0B-F77E0141BD99}"/>
          </ac:picMkLst>
        </pc:picChg>
      </pc:sldChg>
      <pc:sldChg chg="modSp mod">
        <pc:chgData name="Kaiwen Zhang" userId="200f9e84-51de-4d8f-9d5c-29797a77f102" providerId="ADAL" clId="{E7F33E95-2951-7544-B3D9-91CD2DF66F73}" dt="2021-03-17T02:45:14.233" v="202" actId="1076"/>
        <pc:sldMkLst>
          <pc:docMk/>
          <pc:sldMk cId="1190497618" sldId="292"/>
        </pc:sldMkLst>
        <pc:picChg chg="mod">
          <ac:chgData name="Kaiwen Zhang" userId="200f9e84-51de-4d8f-9d5c-29797a77f102" providerId="ADAL" clId="{E7F33E95-2951-7544-B3D9-91CD2DF66F73}" dt="2021-03-17T02:45:14.233" v="202" actId="1076"/>
          <ac:picMkLst>
            <pc:docMk/>
            <pc:sldMk cId="1190497618" sldId="292"/>
            <ac:picMk id="15" creationId="{745E6944-9D5B-4309-8FC3-828288EF07E8}"/>
          </ac:picMkLst>
        </pc:picChg>
      </pc:sldChg>
      <pc:sldChg chg="del">
        <pc:chgData name="Kaiwen Zhang" userId="200f9e84-51de-4d8f-9d5c-29797a77f102" providerId="ADAL" clId="{E7F33E95-2951-7544-B3D9-91CD2DF66F73}" dt="2021-03-17T04:17:49.902" v="532" actId="2696"/>
        <pc:sldMkLst>
          <pc:docMk/>
          <pc:sldMk cId="2378990645" sldId="299"/>
        </pc:sldMkLst>
      </pc:sldChg>
      <pc:sldChg chg="addSp modSp del mod">
        <pc:chgData name="Kaiwen Zhang" userId="200f9e84-51de-4d8f-9d5c-29797a77f102" providerId="ADAL" clId="{E7F33E95-2951-7544-B3D9-91CD2DF66F73}" dt="2021-03-17T16:07:19.466" v="2452" actId="2696"/>
        <pc:sldMkLst>
          <pc:docMk/>
          <pc:sldMk cId="696955469" sldId="300"/>
        </pc:sldMkLst>
        <pc:spChg chg="add mod">
          <ac:chgData name="Kaiwen Zhang" userId="200f9e84-51de-4d8f-9d5c-29797a77f102" providerId="ADAL" clId="{E7F33E95-2951-7544-B3D9-91CD2DF66F73}" dt="2021-03-17T15:54:39.183" v="2393" actId="1076"/>
          <ac:spMkLst>
            <pc:docMk/>
            <pc:sldMk cId="696955469" sldId="300"/>
            <ac:spMk id="3" creationId="{FA572611-FBF9-C241-8D89-988ED18C0C90}"/>
          </ac:spMkLst>
        </pc:spChg>
        <pc:picChg chg="mod">
          <ac:chgData name="Kaiwen Zhang" userId="200f9e84-51de-4d8f-9d5c-29797a77f102" providerId="ADAL" clId="{E7F33E95-2951-7544-B3D9-91CD2DF66F73}" dt="2021-03-17T16:03:58.115" v="2423" actId="1076"/>
          <ac:picMkLst>
            <pc:docMk/>
            <pc:sldMk cId="696955469" sldId="300"/>
            <ac:picMk id="11" creationId="{9948A76D-E49B-447F-83DA-1699847CC35D}"/>
          </ac:picMkLst>
        </pc:picChg>
      </pc:sldChg>
      <pc:sldChg chg="addSp delSp modSp del mod">
        <pc:chgData name="Kaiwen Zhang" userId="200f9e84-51de-4d8f-9d5c-29797a77f102" providerId="ADAL" clId="{E7F33E95-2951-7544-B3D9-91CD2DF66F73}" dt="2021-03-17T16:43:10.220" v="2536" actId="2696"/>
        <pc:sldMkLst>
          <pc:docMk/>
          <pc:sldMk cId="4152360388" sldId="301"/>
        </pc:sldMkLst>
        <pc:spChg chg="add mod">
          <ac:chgData name="Kaiwen Zhang" userId="200f9e84-51de-4d8f-9d5c-29797a77f102" providerId="ADAL" clId="{E7F33E95-2951-7544-B3D9-91CD2DF66F73}" dt="2021-03-17T16:04:18.650" v="2425" actId="1076"/>
          <ac:spMkLst>
            <pc:docMk/>
            <pc:sldMk cId="4152360388" sldId="301"/>
            <ac:spMk id="3" creationId="{5390B226-0367-6F42-A747-ADCA9AC6543D}"/>
          </ac:spMkLst>
        </pc:spChg>
        <pc:spChg chg="del">
          <ac:chgData name="Kaiwen Zhang" userId="200f9e84-51de-4d8f-9d5c-29797a77f102" providerId="ADAL" clId="{E7F33E95-2951-7544-B3D9-91CD2DF66F73}" dt="2021-03-17T16:39:46.519" v="2454" actId="478"/>
          <ac:spMkLst>
            <pc:docMk/>
            <pc:sldMk cId="4152360388" sldId="301"/>
            <ac:spMk id="5" creationId="{F3F77EC2-AFFD-4999-93A6-7E1375A3771D}"/>
          </ac:spMkLst>
        </pc:spChg>
        <pc:spChg chg="add del mod">
          <ac:chgData name="Kaiwen Zhang" userId="200f9e84-51de-4d8f-9d5c-29797a77f102" providerId="ADAL" clId="{E7F33E95-2951-7544-B3D9-91CD2DF66F73}" dt="2021-03-17T16:40:12.100" v="2458"/>
          <ac:spMkLst>
            <pc:docMk/>
            <pc:sldMk cId="4152360388" sldId="301"/>
            <ac:spMk id="7" creationId="{FCC7E9A8-2262-1F4D-A0E2-B029E233E603}"/>
          </ac:spMkLst>
        </pc:spChg>
        <pc:spChg chg="add mod">
          <ac:chgData name="Kaiwen Zhang" userId="200f9e84-51de-4d8f-9d5c-29797a77f102" providerId="ADAL" clId="{E7F33E95-2951-7544-B3D9-91CD2DF66F73}" dt="2021-03-17T16:41:48.112" v="2534" actId="403"/>
          <ac:spMkLst>
            <pc:docMk/>
            <pc:sldMk cId="4152360388" sldId="301"/>
            <ac:spMk id="8" creationId="{F6EBA067-2FD1-0A49-A429-60251CDC5FD0}"/>
          </ac:spMkLst>
        </pc:spChg>
        <pc:spChg chg="add del mod">
          <ac:chgData name="Kaiwen Zhang" userId="200f9e84-51de-4d8f-9d5c-29797a77f102" providerId="ADAL" clId="{E7F33E95-2951-7544-B3D9-91CD2DF66F73}" dt="2021-03-17T16:03:10.408" v="2417" actId="478"/>
          <ac:spMkLst>
            <pc:docMk/>
            <pc:sldMk cId="4152360388" sldId="301"/>
            <ac:spMk id="14" creationId="{52C238C5-0ED4-EA4D-8ED8-A8A2D1479ADA}"/>
          </ac:spMkLst>
        </pc:spChg>
        <pc:spChg chg="add mod">
          <ac:chgData name="Kaiwen Zhang" userId="200f9e84-51de-4d8f-9d5c-29797a77f102" providerId="ADAL" clId="{E7F33E95-2951-7544-B3D9-91CD2DF66F73}" dt="2021-03-17T16:06:56.832" v="2450" actId="1076"/>
          <ac:spMkLst>
            <pc:docMk/>
            <pc:sldMk cId="4152360388" sldId="301"/>
            <ac:spMk id="32" creationId="{8BCD54F1-A88B-F641-A9E4-538F427BA0E2}"/>
          </ac:spMkLst>
        </pc:spChg>
        <pc:picChg chg="del">
          <ac:chgData name="Kaiwen Zhang" userId="200f9e84-51de-4d8f-9d5c-29797a77f102" providerId="ADAL" clId="{E7F33E95-2951-7544-B3D9-91CD2DF66F73}" dt="2021-03-17T16:39:42.213" v="2453" actId="478"/>
          <ac:picMkLst>
            <pc:docMk/>
            <pc:sldMk cId="4152360388" sldId="301"/>
            <ac:picMk id="4" creationId="{1B92A7EE-0A3F-498B-9EA7-B0C7D692A834}"/>
          </ac:picMkLst>
        </pc:picChg>
        <pc:picChg chg="mod">
          <ac:chgData name="Kaiwen Zhang" userId="200f9e84-51de-4d8f-9d5c-29797a77f102" providerId="ADAL" clId="{E7F33E95-2951-7544-B3D9-91CD2DF66F73}" dt="2021-03-17T16:04:38.086" v="2431" actId="1076"/>
          <ac:picMkLst>
            <pc:docMk/>
            <pc:sldMk cId="4152360388" sldId="301"/>
            <ac:picMk id="13" creationId="{C2EB07B9-32B9-4507-9A9C-61B98D4EBD09}"/>
          </ac:picMkLst>
        </pc:picChg>
        <pc:picChg chg="del">
          <ac:chgData name="Kaiwen Zhang" userId="200f9e84-51de-4d8f-9d5c-29797a77f102" providerId="ADAL" clId="{E7F33E95-2951-7544-B3D9-91CD2DF66F73}" dt="2021-03-17T16:02:20.222" v="2412" actId="478"/>
          <ac:picMkLst>
            <pc:docMk/>
            <pc:sldMk cId="4152360388" sldId="301"/>
            <ac:picMk id="16" creationId="{E20B632E-EEF7-4509-9D64-AA312D2B7A6B}"/>
          </ac:picMkLst>
        </pc:picChg>
        <pc:picChg chg="add mod">
          <ac:chgData name="Kaiwen Zhang" userId="200f9e84-51de-4d8f-9d5c-29797a77f102" providerId="ADAL" clId="{E7F33E95-2951-7544-B3D9-91CD2DF66F73}" dt="2021-03-17T16:07:08.737" v="2451" actId="1076"/>
          <ac:picMkLst>
            <pc:docMk/>
            <pc:sldMk cId="4152360388" sldId="301"/>
            <ac:picMk id="31" creationId="{9948A76D-E49B-447F-83DA-1699847CC35D}"/>
          </ac:picMkLst>
        </pc:picChg>
        <pc:picChg chg="add mod">
          <ac:chgData name="Kaiwen Zhang" userId="200f9e84-51de-4d8f-9d5c-29797a77f102" providerId="ADAL" clId="{E7F33E95-2951-7544-B3D9-91CD2DF66F73}" dt="2021-03-17T16:40:15.543" v="2460" actId="1076"/>
          <ac:picMkLst>
            <pc:docMk/>
            <pc:sldMk cId="4152360388" sldId="301"/>
            <ac:picMk id="33" creationId="{B8620765-8EBB-2A40-BEA2-6B31632D4340}"/>
          </ac:picMkLst>
        </pc:picChg>
        <pc:cxnChg chg="add mod">
          <ac:chgData name="Kaiwen Zhang" userId="200f9e84-51de-4d8f-9d5c-29797a77f102" providerId="ADAL" clId="{E7F33E95-2951-7544-B3D9-91CD2DF66F73}" dt="2021-03-17T16:42:11.964" v="2535" actId="1076"/>
          <ac:cxnSpMkLst>
            <pc:docMk/>
            <pc:sldMk cId="4152360388" sldId="301"/>
            <ac:cxnSpMk id="34" creationId="{C8FB18E5-373E-254B-A49D-779B0F8C5312}"/>
          </ac:cxnSpMkLst>
        </pc:cxnChg>
      </pc:sldChg>
      <pc:sldChg chg="addSp delSp modSp mod">
        <pc:chgData name="Kaiwen Zhang" userId="200f9e84-51de-4d8f-9d5c-29797a77f102" providerId="ADAL" clId="{E7F33E95-2951-7544-B3D9-91CD2DF66F73}" dt="2021-03-18T00:56:32.404" v="2972" actId="20577"/>
        <pc:sldMkLst>
          <pc:docMk/>
          <pc:sldMk cId="2120551837" sldId="302"/>
        </pc:sldMkLst>
        <pc:spChg chg="mod">
          <ac:chgData name="Kaiwen Zhang" userId="200f9e84-51de-4d8f-9d5c-29797a77f102" providerId="ADAL" clId="{E7F33E95-2951-7544-B3D9-91CD2DF66F73}" dt="2021-03-18T00:56:32.404" v="2972" actId="20577"/>
          <ac:spMkLst>
            <pc:docMk/>
            <pc:sldMk cId="2120551837" sldId="302"/>
            <ac:spMk id="2" creationId="{7185CA80-EE32-4957-AB5A-A7C048163E8B}"/>
          </ac:spMkLst>
        </pc:spChg>
        <pc:spChg chg="add mod">
          <ac:chgData name="Kaiwen Zhang" userId="200f9e84-51de-4d8f-9d5c-29797a77f102" providerId="ADAL" clId="{E7F33E95-2951-7544-B3D9-91CD2DF66F73}" dt="2021-03-17T13:42:38.037" v="2049" actId="1076"/>
          <ac:spMkLst>
            <pc:docMk/>
            <pc:sldMk cId="2120551837" sldId="302"/>
            <ac:spMk id="3" creationId="{080CC5F2-0175-1045-879A-8E7EE675A846}"/>
          </ac:spMkLst>
        </pc:spChg>
        <pc:spChg chg="del">
          <ac:chgData name="Kaiwen Zhang" userId="200f9e84-51de-4d8f-9d5c-29797a77f102" providerId="ADAL" clId="{E7F33E95-2951-7544-B3D9-91CD2DF66F73}" dt="2021-03-16T23:56:41.800" v="72" actId="931"/>
          <ac:spMkLst>
            <pc:docMk/>
            <pc:sldMk cId="2120551837" sldId="302"/>
            <ac:spMk id="3" creationId="{CC1ADB14-61D8-4D6F-B8BC-EE03456304A8}"/>
          </ac:spMkLst>
        </pc:spChg>
        <pc:spChg chg="add del mod">
          <ac:chgData name="Kaiwen Zhang" userId="200f9e84-51de-4d8f-9d5c-29797a77f102" providerId="ADAL" clId="{E7F33E95-2951-7544-B3D9-91CD2DF66F73}" dt="2021-03-17T13:25:05.427" v="1825" actId="478"/>
          <ac:spMkLst>
            <pc:docMk/>
            <pc:sldMk cId="2120551837" sldId="302"/>
            <ac:spMk id="7" creationId="{EFFE5D22-4C4F-B94D-98C2-6C88474F1B02}"/>
          </ac:spMkLst>
        </pc:spChg>
        <pc:picChg chg="add mod">
          <ac:chgData name="Kaiwen Zhang" userId="200f9e84-51de-4d8f-9d5c-29797a77f102" providerId="ADAL" clId="{E7F33E95-2951-7544-B3D9-91CD2DF66F73}" dt="2021-03-17T13:42:33.840" v="2048" actId="1076"/>
          <ac:picMkLst>
            <pc:docMk/>
            <pc:sldMk cId="2120551837" sldId="302"/>
            <ac:picMk id="6" creationId="{746F8304-DAE1-974F-B9E0-988FA24EBFF7}"/>
          </ac:picMkLst>
        </pc:picChg>
      </pc:sldChg>
      <pc:sldChg chg="addSp modSp mod ord">
        <pc:chgData name="Kaiwen Zhang" userId="200f9e84-51de-4d8f-9d5c-29797a77f102" providerId="ADAL" clId="{E7F33E95-2951-7544-B3D9-91CD2DF66F73}" dt="2021-03-17T15:33:20.733" v="2115" actId="14100"/>
        <pc:sldMkLst>
          <pc:docMk/>
          <pc:sldMk cId="2345917220" sldId="303"/>
        </pc:sldMkLst>
        <pc:spChg chg="add mod">
          <ac:chgData name="Kaiwen Zhang" userId="200f9e84-51de-4d8f-9d5c-29797a77f102" providerId="ADAL" clId="{E7F33E95-2951-7544-B3D9-91CD2DF66F73}" dt="2021-03-17T15:33:20.733" v="2115" actId="14100"/>
          <ac:spMkLst>
            <pc:docMk/>
            <pc:sldMk cId="2345917220" sldId="303"/>
            <ac:spMk id="3" creationId="{0FE05A0A-DD7D-5947-A1DD-6B7171EB1FAA}"/>
          </ac:spMkLst>
        </pc:spChg>
        <pc:picChg chg="mod">
          <ac:chgData name="Kaiwen Zhang" userId="200f9e84-51de-4d8f-9d5c-29797a77f102" providerId="ADAL" clId="{E7F33E95-2951-7544-B3D9-91CD2DF66F73}" dt="2021-03-17T13:40:18.282" v="2005" actId="1076"/>
          <ac:picMkLst>
            <pc:docMk/>
            <pc:sldMk cId="2345917220" sldId="303"/>
            <ac:picMk id="4" creationId="{84AFD79A-523E-4EA7-A8AE-62C9145CF02A}"/>
          </ac:picMkLst>
        </pc:picChg>
      </pc:sldChg>
      <pc:sldChg chg="addSp modSp mod">
        <pc:chgData name="Kaiwen Zhang" userId="200f9e84-51de-4d8f-9d5c-29797a77f102" providerId="ADAL" clId="{E7F33E95-2951-7544-B3D9-91CD2DF66F73}" dt="2021-03-17T16:54:40.299" v="2736" actId="931"/>
        <pc:sldMkLst>
          <pc:docMk/>
          <pc:sldMk cId="2053876804" sldId="304"/>
        </pc:sldMkLst>
        <pc:spChg chg="add mod">
          <ac:chgData name="Kaiwen Zhang" userId="200f9e84-51de-4d8f-9d5c-29797a77f102" providerId="ADAL" clId="{E7F33E95-2951-7544-B3D9-91CD2DF66F73}" dt="2021-03-17T16:54:40.299" v="2736" actId="931"/>
          <ac:spMkLst>
            <pc:docMk/>
            <pc:sldMk cId="2053876804" sldId="304"/>
            <ac:spMk id="3" creationId="{E4427BF6-0559-6141-A745-31C2A6BBBEDB}"/>
          </ac:spMkLst>
        </pc:spChg>
        <pc:spChg chg="add mod">
          <ac:chgData name="Kaiwen Zhang" userId="200f9e84-51de-4d8f-9d5c-29797a77f102" providerId="ADAL" clId="{E7F33E95-2951-7544-B3D9-91CD2DF66F73}" dt="2021-03-17T16:54:40.299" v="2736" actId="931"/>
          <ac:spMkLst>
            <pc:docMk/>
            <pc:sldMk cId="2053876804" sldId="304"/>
            <ac:spMk id="5" creationId="{992F4782-3935-EF42-8CBD-FFBCE114EAC1}"/>
          </ac:spMkLst>
        </pc:spChg>
        <pc:spChg chg="add mod">
          <ac:chgData name="Kaiwen Zhang" userId="200f9e84-51de-4d8f-9d5c-29797a77f102" providerId="ADAL" clId="{E7F33E95-2951-7544-B3D9-91CD2DF66F73}" dt="2021-03-17T15:54:52.190" v="2395" actId="1076"/>
          <ac:spMkLst>
            <pc:docMk/>
            <pc:sldMk cId="2053876804" sldId="304"/>
            <ac:spMk id="11" creationId="{66B65140-196E-CF49-8805-C891136452FB}"/>
          </ac:spMkLst>
        </pc:spChg>
        <pc:spChg chg="mod">
          <ac:chgData name="Kaiwen Zhang" userId="200f9e84-51de-4d8f-9d5c-29797a77f102" providerId="ADAL" clId="{E7F33E95-2951-7544-B3D9-91CD2DF66F73}" dt="2021-03-17T16:48:17.433" v="2731" actId="207"/>
          <ac:spMkLst>
            <pc:docMk/>
            <pc:sldMk cId="2053876804" sldId="304"/>
            <ac:spMk id="53" creationId="{45E338FA-75FF-4C96-89BA-5C1024EFEBF1}"/>
          </ac:spMkLst>
        </pc:spChg>
        <pc:picChg chg="mod">
          <ac:chgData name="Kaiwen Zhang" userId="200f9e84-51de-4d8f-9d5c-29797a77f102" providerId="ADAL" clId="{E7F33E95-2951-7544-B3D9-91CD2DF66F73}" dt="2021-03-17T13:41:42.415" v="2046" actId="1076"/>
          <ac:picMkLst>
            <pc:docMk/>
            <pc:sldMk cId="2053876804" sldId="304"/>
            <ac:picMk id="4" creationId="{1DC55410-A0EE-4B28-BE80-F7C0ACD395E0}"/>
          </ac:picMkLst>
        </pc:picChg>
      </pc:sldChg>
      <pc:sldChg chg="addSp delSp modSp add del mod">
        <pc:chgData name="Kaiwen Zhang" userId="200f9e84-51de-4d8f-9d5c-29797a77f102" providerId="ADAL" clId="{E7F33E95-2951-7544-B3D9-91CD2DF66F73}" dt="2021-03-17T10:04:00.148" v="1320" actId="2696"/>
        <pc:sldMkLst>
          <pc:docMk/>
          <pc:sldMk cId="1230359307" sldId="306"/>
        </pc:sldMkLst>
        <pc:spChg chg="mod">
          <ac:chgData name="Kaiwen Zhang" userId="200f9e84-51de-4d8f-9d5c-29797a77f102" providerId="ADAL" clId="{E7F33E95-2951-7544-B3D9-91CD2DF66F73}" dt="2021-03-16T23:34:22.854" v="71" actId="404"/>
          <ac:spMkLst>
            <pc:docMk/>
            <pc:sldMk cId="1230359307" sldId="306"/>
            <ac:spMk id="2" creationId="{C72DC925-F593-4D35-93DE-CE1944D7B346}"/>
          </ac:spMkLst>
        </pc:spChg>
        <pc:spChg chg="add del mod">
          <ac:chgData name="Kaiwen Zhang" userId="200f9e84-51de-4d8f-9d5c-29797a77f102" providerId="ADAL" clId="{E7F33E95-2951-7544-B3D9-91CD2DF66F73}" dt="2021-03-17T05:17:02.965" v="1012" actId="478"/>
          <ac:spMkLst>
            <pc:docMk/>
            <pc:sldMk cId="1230359307" sldId="306"/>
            <ac:spMk id="6" creationId="{6C74F706-F94C-AD4B-9C7F-06794D664C6D}"/>
          </ac:spMkLst>
        </pc:spChg>
        <pc:spChg chg="add mod">
          <ac:chgData name="Kaiwen Zhang" userId="200f9e84-51de-4d8f-9d5c-29797a77f102" providerId="ADAL" clId="{E7F33E95-2951-7544-B3D9-91CD2DF66F73}" dt="2021-03-17T07:03:01.043" v="1243" actId="13926"/>
          <ac:spMkLst>
            <pc:docMk/>
            <pc:sldMk cId="1230359307" sldId="306"/>
            <ac:spMk id="7" creationId="{3B0D1FDF-3213-3E48-B3A1-F4CC5F76AFFD}"/>
          </ac:spMkLst>
        </pc:spChg>
        <pc:spChg chg="add del mod">
          <ac:chgData name="Kaiwen Zhang" userId="200f9e84-51de-4d8f-9d5c-29797a77f102" providerId="ADAL" clId="{E7F33E95-2951-7544-B3D9-91CD2DF66F73}" dt="2021-03-17T06:51:01.257" v="1222" actId="478"/>
          <ac:spMkLst>
            <pc:docMk/>
            <pc:sldMk cId="1230359307" sldId="306"/>
            <ac:spMk id="9" creationId="{4BB0C22D-6F17-144C-9197-029642C4E86B}"/>
          </ac:spMkLst>
        </pc:spChg>
        <pc:spChg chg="del mod">
          <ac:chgData name="Kaiwen Zhang" userId="200f9e84-51de-4d8f-9d5c-29797a77f102" providerId="ADAL" clId="{E7F33E95-2951-7544-B3D9-91CD2DF66F73}" dt="2021-03-16T23:33:45.977" v="30" actId="478"/>
          <ac:spMkLst>
            <pc:docMk/>
            <pc:sldMk cId="1230359307" sldId="306"/>
            <ac:spMk id="13" creationId="{BECC3D37-1045-48A5-82CF-B7D18F036567}"/>
          </ac:spMkLst>
        </pc:spChg>
        <pc:spChg chg="add del mod">
          <ac:chgData name="Kaiwen Zhang" userId="200f9e84-51de-4d8f-9d5c-29797a77f102" providerId="ADAL" clId="{E7F33E95-2951-7544-B3D9-91CD2DF66F73}" dt="2021-03-17T06:50:58.167" v="1221" actId="478"/>
          <ac:spMkLst>
            <pc:docMk/>
            <pc:sldMk cId="1230359307" sldId="306"/>
            <ac:spMk id="14" creationId="{91956729-BAEB-5A4E-998F-BC3E44DD51FD}"/>
          </ac:spMkLst>
        </pc:spChg>
        <pc:spChg chg="add mod">
          <ac:chgData name="Kaiwen Zhang" userId="200f9e84-51de-4d8f-9d5c-29797a77f102" providerId="ADAL" clId="{E7F33E95-2951-7544-B3D9-91CD2DF66F73}" dt="2021-03-17T06:51:22.431" v="1239" actId="1076"/>
          <ac:spMkLst>
            <pc:docMk/>
            <pc:sldMk cId="1230359307" sldId="306"/>
            <ac:spMk id="20" creationId="{C83F4E2E-7292-F342-AE2C-A090B15681EB}"/>
          </ac:spMkLst>
        </pc:spChg>
        <pc:graphicFrameChg chg="del">
          <ac:chgData name="Kaiwen Zhang" userId="200f9e84-51de-4d8f-9d5c-29797a77f102" providerId="ADAL" clId="{E7F33E95-2951-7544-B3D9-91CD2DF66F73}" dt="2021-03-16T23:33:36.485" v="27" actId="478"/>
          <ac:graphicFrameMkLst>
            <pc:docMk/>
            <pc:sldMk cId="1230359307" sldId="306"/>
            <ac:graphicFrameMk id="12" creationId="{30CC33D4-C6BC-4DC6-B8C4-B41A6156954E}"/>
          </ac:graphicFrameMkLst>
        </pc:graphicFrameChg>
        <pc:graphicFrameChg chg="add del mod modGraphic">
          <ac:chgData name="Kaiwen Zhang" userId="200f9e84-51de-4d8f-9d5c-29797a77f102" providerId="ADAL" clId="{E7F33E95-2951-7544-B3D9-91CD2DF66F73}" dt="2021-03-17T05:09:50.220" v="975" actId="478"/>
          <ac:graphicFrameMkLst>
            <pc:docMk/>
            <pc:sldMk cId="1230359307" sldId="306"/>
            <ac:graphicFrameMk id="12" creationId="{94B6635C-B161-D145-8F70-88702DCEA0E7}"/>
          </ac:graphicFrameMkLst>
        </pc:graphicFrameChg>
        <pc:picChg chg="add del mod">
          <ac:chgData name="Kaiwen Zhang" userId="200f9e84-51de-4d8f-9d5c-29797a77f102" providerId="ADAL" clId="{E7F33E95-2951-7544-B3D9-91CD2DF66F73}" dt="2021-03-17T04:55:41.342" v="959" actId="478"/>
          <ac:picMkLst>
            <pc:docMk/>
            <pc:sldMk cId="1230359307" sldId="306"/>
            <ac:picMk id="5" creationId="{C99E6160-8DF1-6540-8568-AC2C8D994E03}"/>
          </ac:picMkLst>
        </pc:picChg>
      </pc:sldChg>
      <pc:sldChg chg="new del">
        <pc:chgData name="Kaiwen Zhang" userId="200f9e84-51de-4d8f-9d5c-29797a77f102" providerId="ADAL" clId="{E7F33E95-2951-7544-B3D9-91CD2DF66F73}" dt="2021-03-16T23:30:41.331" v="2" actId="2696"/>
        <pc:sldMkLst>
          <pc:docMk/>
          <pc:sldMk cId="4136432286" sldId="306"/>
        </pc:sldMkLst>
      </pc:sldChg>
      <pc:sldChg chg="add del">
        <pc:chgData name="Kaiwen Zhang" userId="200f9e84-51de-4d8f-9d5c-29797a77f102" providerId="ADAL" clId="{E7F33E95-2951-7544-B3D9-91CD2DF66F73}" dt="2021-03-16T23:31:05.037" v="4" actId="2696"/>
        <pc:sldMkLst>
          <pc:docMk/>
          <pc:sldMk cId="644522653" sldId="307"/>
        </pc:sldMkLst>
      </pc:sldChg>
      <pc:sldChg chg="modSp mod">
        <pc:chgData name="Kaiwen Zhang" userId="200f9e84-51de-4d8f-9d5c-29797a77f102" providerId="ADAL" clId="{E7F33E95-2951-7544-B3D9-91CD2DF66F73}" dt="2021-03-17T17:21:44.068" v="2903" actId="20577"/>
        <pc:sldMkLst>
          <pc:docMk/>
          <pc:sldMk cId="3400725060" sldId="309"/>
        </pc:sldMkLst>
        <pc:spChg chg="mod">
          <ac:chgData name="Kaiwen Zhang" userId="200f9e84-51de-4d8f-9d5c-29797a77f102" providerId="ADAL" clId="{E7F33E95-2951-7544-B3D9-91CD2DF66F73}" dt="2021-03-17T17:21:44.068" v="2903" actId="20577"/>
          <ac:spMkLst>
            <pc:docMk/>
            <pc:sldMk cId="3400725060" sldId="309"/>
            <ac:spMk id="2" creationId="{84FA0CBB-54CB-47B7-936D-99375FA8971D}"/>
          </ac:spMkLst>
        </pc:spChg>
      </pc:sldChg>
      <pc:sldChg chg="new del">
        <pc:chgData name="Kaiwen Zhang" userId="200f9e84-51de-4d8f-9d5c-29797a77f102" providerId="ADAL" clId="{E7F33E95-2951-7544-B3D9-91CD2DF66F73}" dt="2021-03-17T02:46:22.522" v="205" actId="2696"/>
        <pc:sldMkLst>
          <pc:docMk/>
          <pc:sldMk cId="3871268094" sldId="312"/>
        </pc:sldMkLst>
      </pc:sldChg>
      <pc:sldChg chg="addSp delSp modSp add mod">
        <pc:chgData name="Kaiwen Zhang" userId="200f9e84-51de-4d8f-9d5c-29797a77f102" providerId="ADAL" clId="{E7F33E95-2951-7544-B3D9-91CD2DF66F73}" dt="2021-03-18T00:18:56.272" v="2915" actId="1076"/>
        <pc:sldMkLst>
          <pc:docMk/>
          <pc:sldMk cId="3993201424" sldId="313"/>
        </pc:sldMkLst>
        <pc:spChg chg="mod">
          <ac:chgData name="Kaiwen Zhang" userId="200f9e84-51de-4d8f-9d5c-29797a77f102" providerId="ADAL" clId="{E7F33E95-2951-7544-B3D9-91CD2DF66F73}" dt="2021-03-17T02:46:36.761" v="233" actId="20577"/>
          <ac:spMkLst>
            <pc:docMk/>
            <pc:sldMk cId="3993201424" sldId="313"/>
            <ac:spMk id="2" creationId="{9E5613BD-C1C5-416B-B6DD-C76C1FB7FC76}"/>
          </ac:spMkLst>
        </pc:spChg>
        <pc:spChg chg="mod">
          <ac:chgData name="Kaiwen Zhang" userId="200f9e84-51de-4d8f-9d5c-29797a77f102" providerId="ADAL" clId="{E7F33E95-2951-7544-B3D9-91CD2DF66F73}" dt="2021-03-18T00:18:56.272" v="2915" actId="1076"/>
          <ac:spMkLst>
            <pc:docMk/>
            <pc:sldMk cId="3993201424" sldId="313"/>
            <ac:spMk id="27" creationId="{57A80B3A-26A4-45ED-8D85-8A55C08F72D4}"/>
          </ac:spMkLst>
        </pc:spChg>
        <pc:picChg chg="add mod">
          <ac:chgData name="Kaiwen Zhang" userId="200f9e84-51de-4d8f-9d5c-29797a77f102" providerId="ADAL" clId="{E7F33E95-2951-7544-B3D9-91CD2DF66F73}" dt="2021-03-18T00:18:44.123" v="2914" actId="1076"/>
          <ac:picMkLst>
            <pc:docMk/>
            <pc:sldMk cId="3993201424" sldId="313"/>
            <ac:picMk id="3" creationId="{CCE217F6-91F7-7042-A86E-5F2B3EDB38C3}"/>
          </ac:picMkLst>
        </pc:picChg>
        <pc:picChg chg="add mod">
          <ac:chgData name="Kaiwen Zhang" userId="200f9e84-51de-4d8f-9d5c-29797a77f102" providerId="ADAL" clId="{E7F33E95-2951-7544-B3D9-91CD2DF66F73}" dt="2021-03-17T17:10:17.692" v="2759" actId="1076"/>
          <ac:picMkLst>
            <pc:docMk/>
            <pc:sldMk cId="3993201424" sldId="313"/>
            <ac:picMk id="5" creationId="{80FE9CE7-A075-D448-B223-E5BA261B05C9}"/>
          </ac:picMkLst>
        </pc:picChg>
        <pc:picChg chg="del mod">
          <ac:chgData name="Kaiwen Zhang" userId="200f9e84-51de-4d8f-9d5c-29797a77f102" providerId="ADAL" clId="{E7F33E95-2951-7544-B3D9-91CD2DF66F73}" dt="2021-03-17T17:09:31.266" v="2751" actId="478"/>
          <ac:picMkLst>
            <pc:docMk/>
            <pc:sldMk cId="3993201424" sldId="313"/>
            <ac:picMk id="19" creationId="{F36AFC79-0597-49FE-9ED3-F46A5BC5AEBA}"/>
          </ac:picMkLst>
        </pc:picChg>
      </pc:sldChg>
      <pc:sldChg chg="addSp delSp modSp add mod">
        <pc:chgData name="Kaiwen Zhang" userId="200f9e84-51de-4d8f-9d5c-29797a77f102" providerId="ADAL" clId="{E7F33E95-2951-7544-B3D9-91CD2DF66F73}" dt="2021-03-17T04:16:13.194" v="531" actId="732"/>
        <pc:sldMkLst>
          <pc:docMk/>
          <pc:sldMk cId="1759011446" sldId="320"/>
        </pc:sldMkLst>
        <pc:spChg chg="add del mod">
          <ac:chgData name="Kaiwen Zhang" userId="200f9e84-51de-4d8f-9d5c-29797a77f102" providerId="ADAL" clId="{E7F33E95-2951-7544-B3D9-91CD2DF66F73}" dt="2021-03-17T03:46:58.743" v="273"/>
          <ac:spMkLst>
            <pc:docMk/>
            <pc:sldMk cId="1759011446" sldId="320"/>
            <ac:spMk id="19" creationId="{C373AE58-C645-784E-82E6-5EACD7FE66A6}"/>
          </ac:spMkLst>
        </pc:spChg>
        <pc:spChg chg="add mod">
          <ac:chgData name="Kaiwen Zhang" userId="200f9e84-51de-4d8f-9d5c-29797a77f102" providerId="ADAL" clId="{E7F33E95-2951-7544-B3D9-91CD2DF66F73}" dt="2021-03-17T04:10:21.953" v="449" actId="1076"/>
          <ac:spMkLst>
            <pc:docMk/>
            <pc:sldMk cId="1759011446" sldId="320"/>
            <ac:spMk id="20" creationId="{D5FEBCDE-509D-D543-BD06-5EAAE6A21DB6}"/>
          </ac:spMkLst>
        </pc:spChg>
        <pc:spChg chg="add mod">
          <ac:chgData name="Kaiwen Zhang" userId="200f9e84-51de-4d8f-9d5c-29797a77f102" providerId="ADAL" clId="{E7F33E95-2951-7544-B3D9-91CD2DF66F73}" dt="2021-03-17T04:10:18.192" v="448" actId="1076"/>
          <ac:spMkLst>
            <pc:docMk/>
            <pc:sldMk cId="1759011446" sldId="320"/>
            <ac:spMk id="21" creationId="{AE3C1059-BC48-8147-8B8F-966162B12596}"/>
          </ac:spMkLst>
        </pc:spChg>
        <pc:spChg chg="add mod">
          <ac:chgData name="Kaiwen Zhang" userId="200f9e84-51de-4d8f-9d5c-29797a77f102" providerId="ADAL" clId="{E7F33E95-2951-7544-B3D9-91CD2DF66F73}" dt="2021-03-17T04:02:02.486" v="398" actId="20577"/>
          <ac:spMkLst>
            <pc:docMk/>
            <pc:sldMk cId="1759011446" sldId="320"/>
            <ac:spMk id="26" creationId="{93CC29A9-E3B8-9F4A-B223-9DDB568F193D}"/>
          </ac:spMkLst>
        </pc:spChg>
        <pc:spChg chg="add mod">
          <ac:chgData name="Kaiwen Zhang" userId="200f9e84-51de-4d8f-9d5c-29797a77f102" providerId="ADAL" clId="{E7F33E95-2951-7544-B3D9-91CD2DF66F73}" dt="2021-03-17T04:09:05.172" v="445" actId="1076"/>
          <ac:spMkLst>
            <pc:docMk/>
            <pc:sldMk cId="1759011446" sldId="320"/>
            <ac:spMk id="29" creationId="{E15C948B-EA6E-574F-8A44-85A43B2BDF94}"/>
          </ac:spMkLst>
        </pc:spChg>
        <pc:spChg chg="add mod">
          <ac:chgData name="Kaiwen Zhang" userId="200f9e84-51de-4d8f-9d5c-29797a77f102" providerId="ADAL" clId="{E7F33E95-2951-7544-B3D9-91CD2DF66F73}" dt="2021-03-17T04:10:57.108" v="478" actId="20577"/>
          <ac:spMkLst>
            <pc:docMk/>
            <pc:sldMk cId="1759011446" sldId="320"/>
            <ac:spMk id="32" creationId="{ACBF315B-2346-D34F-A5CA-1432CE624E16}"/>
          </ac:spMkLst>
        </pc:spChg>
        <pc:spChg chg="add mod">
          <ac:chgData name="Kaiwen Zhang" userId="200f9e84-51de-4d8f-9d5c-29797a77f102" providerId="ADAL" clId="{E7F33E95-2951-7544-B3D9-91CD2DF66F73}" dt="2021-03-17T04:13:44.343" v="520" actId="20577"/>
          <ac:spMkLst>
            <pc:docMk/>
            <pc:sldMk cId="1759011446" sldId="320"/>
            <ac:spMk id="35" creationId="{9232B1DE-2A27-2145-BF4F-669175BADF89}"/>
          </ac:spMkLst>
        </pc:spChg>
        <pc:picChg chg="del">
          <ac:chgData name="Kaiwen Zhang" userId="200f9e84-51de-4d8f-9d5c-29797a77f102" providerId="ADAL" clId="{E7F33E95-2951-7544-B3D9-91CD2DF66F73}" dt="2021-03-17T03:45:12.584" v="260" actId="478"/>
          <ac:picMkLst>
            <pc:docMk/>
            <pc:sldMk cId="1759011446" sldId="320"/>
            <ac:picMk id="3" creationId="{09F6D838-D5E9-44F1-8DF7-12C05EA4C2CD}"/>
          </ac:picMkLst>
        </pc:picChg>
        <pc:picChg chg="mod modCrop">
          <ac:chgData name="Kaiwen Zhang" userId="200f9e84-51de-4d8f-9d5c-29797a77f102" providerId="ADAL" clId="{E7F33E95-2951-7544-B3D9-91CD2DF66F73}" dt="2021-03-17T04:16:13.194" v="531" actId="732"/>
          <ac:picMkLst>
            <pc:docMk/>
            <pc:sldMk cId="1759011446" sldId="320"/>
            <ac:picMk id="11" creationId="{FDAD6393-D107-4B18-9304-CB80C1398E65}"/>
          </ac:picMkLst>
        </pc:picChg>
        <pc:picChg chg="del">
          <ac:chgData name="Kaiwen Zhang" userId="200f9e84-51de-4d8f-9d5c-29797a77f102" providerId="ADAL" clId="{E7F33E95-2951-7544-B3D9-91CD2DF66F73}" dt="2021-03-17T03:45:15.544" v="262" actId="478"/>
          <ac:picMkLst>
            <pc:docMk/>
            <pc:sldMk cId="1759011446" sldId="320"/>
            <ac:picMk id="12" creationId="{CFBC70C2-D390-4A10-8CD1-9E78CFCDE98C}"/>
          </ac:picMkLst>
        </pc:picChg>
        <pc:picChg chg="del">
          <ac:chgData name="Kaiwen Zhang" userId="200f9e84-51de-4d8f-9d5c-29797a77f102" providerId="ADAL" clId="{E7F33E95-2951-7544-B3D9-91CD2DF66F73}" dt="2021-03-17T03:45:16.807" v="263" actId="478"/>
          <ac:picMkLst>
            <pc:docMk/>
            <pc:sldMk cId="1759011446" sldId="320"/>
            <ac:picMk id="13" creationId="{008B3DE7-AED3-418E-AA58-FEC233FFDE5F}"/>
          </ac:picMkLst>
        </pc:picChg>
        <pc:picChg chg="del">
          <ac:chgData name="Kaiwen Zhang" userId="200f9e84-51de-4d8f-9d5c-29797a77f102" providerId="ADAL" clId="{E7F33E95-2951-7544-B3D9-91CD2DF66F73}" dt="2021-03-17T03:45:13.794" v="261" actId="478"/>
          <ac:picMkLst>
            <pc:docMk/>
            <pc:sldMk cId="1759011446" sldId="320"/>
            <ac:picMk id="15" creationId="{52DEE7C9-5DCD-4DE8-B4CF-7C6CE0A11348}"/>
          </ac:picMkLst>
        </pc:picChg>
        <pc:picChg chg="del">
          <ac:chgData name="Kaiwen Zhang" userId="200f9e84-51de-4d8f-9d5c-29797a77f102" providerId="ADAL" clId="{E7F33E95-2951-7544-B3D9-91CD2DF66F73}" dt="2021-03-17T03:45:18.067" v="264" actId="478"/>
          <ac:picMkLst>
            <pc:docMk/>
            <pc:sldMk cId="1759011446" sldId="320"/>
            <ac:picMk id="16" creationId="{1A73E5D5-16FA-4DA8-9885-8ECD6FDAB345}"/>
          </ac:picMkLst>
        </pc:picChg>
        <pc:picChg chg="add del mod">
          <ac:chgData name="Kaiwen Zhang" userId="200f9e84-51de-4d8f-9d5c-29797a77f102" providerId="ADAL" clId="{E7F33E95-2951-7544-B3D9-91CD2DF66F73}" dt="2021-03-17T03:59:19.172" v="370" actId="478"/>
          <ac:picMkLst>
            <pc:docMk/>
            <pc:sldMk cId="1759011446" sldId="320"/>
            <ac:picMk id="17" creationId="{95691F20-D26C-4A48-B302-E4D9BA5BCA54}"/>
          </ac:picMkLst>
        </pc:picChg>
        <pc:picChg chg="del">
          <ac:chgData name="Kaiwen Zhang" userId="200f9e84-51de-4d8f-9d5c-29797a77f102" providerId="ADAL" clId="{E7F33E95-2951-7544-B3D9-91CD2DF66F73}" dt="2021-03-17T03:45:19.342" v="265" actId="478"/>
          <ac:picMkLst>
            <pc:docMk/>
            <pc:sldMk cId="1759011446" sldId="320"/>
            <ac:picMk id="18" creationId="{CD7680AC-D4E8-44F8-A64F-9D5C16850F7D}"/>
          </ac:picMkLst>
        </pc:picChg>
        <pc:picChg chg="add mod">
          <ac:chgData name="Kaiwen Zhang" userId="200f9e84-51de-4d8f-9d5c-29797a77f102" providerId="ADAL" clId="{E7F33E95-2951-7544-B3D9-91CD2DF66F73}" dt="2021-03-17T03:57:13.711" v="369" actId="1076"/>
          <ac:picMkLst>
            <pc:docMk/>
            <pc:sldMk cId="1759011446" sldId="320"/>
            <ac:picMk id="23" creationId="{CDB36B5F-682E-3F4C-A2B7-AD287B413C29}"/>
          </ac:picMkLst>
        </pc:picChg>
        <pc:picChg chg="add mod">
          <ac:chgData name="Kaiwen Zhang" userId="200f9e84-51de-4d8f-9d5c-29797a77f102" providerId="ADAL" clId="{E7F33E95-2951-7544-B3D9-91CD2DF66F73}" dt="2021-03-17T03:59:47.288" v="375" actId="1076"/>
          <ac:picMkLst>
            <pc:docMk/>
            <pc:sldMk cId="1759011446" sldId="320"/>
            <ac:picMk id="25" creationId="{14A49F11-63E3-3E46-88A8-AC6BF97BCDE5}"/>
          </ac:picMkLst>
        </pc:picChg>
        <pc:picChg chg="add mod modCrop">
          <ac:chgData name="Kaiwen Zhang" userId="200f9e84-51de-4d8f-9d5c-29797a77f102" providerId="ADAL" clId="{E7F33E95-2951-7544-B3D9-91CD2DF66F73}" dt="2021-03-17T04:04:48.996" v="406" actId="14100"/>
          <ac:picMkLst>
            <pc:docMk/>
            <pc:sldMk cId="1759011446" sldId="320"/>
            <ac:picMk id="28" creationId="{1C6F7DFE-97E0-D147-827E-4D10BC5B67AC}"/>
          </ac:picMkLst>
        </pc:picChg>
        <pc:picChg chg="add mod modCrop">
          <ac:chgData name="Kaiwen Zhang" userId="200f9e84-51de-4d8f-9d5c-29797a77f102" providerId="ADAL" clId="{E7F33E95-2951-7544-B3D9-91CD2DF66F73}" dt="2021-03-17T04:08:57.960" v="444" actId="732"/>
          <ac:picMkLst>
            <pc:docMk/>
            <pc:sldMk cId="1759011446" sldId="320"/>
            <ac:picMk id="31" creationId="{0C079575-CD54-D14B-B827-85F3712E0CB5}"/>
          </ac:picMkLst>
        </pc:picChg>
        <pc:picChg chg="add mod modCrop">
          <ac:chgData name="Kaiwen Zhang" userId="200f9e84-51de-4d8f-9d5c-29797a77f102" providerId="ADAL" clId="{E7F33E95-2951-7544-B3D9-91CD2DF66F73}" dt="2021-03-17T04:12:09.413" v="486" actId="732"/>
          <ac:picMkLst>
            <pc:docMk/>
            <pc:sldMk cId="1759011446" sldId="320"/>
            <ac:picMk id="34" creationId="{F3B1DAFA-9068-9A40-8C7C-426ECF9FC4D0}"/>
          </ac:picMkLst>
        </pc:picChg>
        <pc:picChg chg="add mod modCrop">
          <ac:chgData name="Kaiwen Zhang" userId="200f9e84-51de-4d8f-9d5c-29797a77f102" providerId="ADAL" clId="{E7F33E95-2951-7544-B3D9-91CD2DF66F73}" dt="2021-03-17T04:15:56.285" v="527" actId="14100"/>
          <ac:picMkLst>
            <pc:docMk/>
            <pc:sldMk cId="1759011446" sldId="320"/>
            <ac:picMk id="37" creationId="{6F455536-5430-704B-85AF-496EC4347A7B}"/>
          </ac:picMkLst>
        </pc:picChg>
      </pc:sldChg>
      <pc:sldChg chg="addSp delSp modSp add mod ord">
        <pc:chgData name="Kaiwen Zhang" userId="200f9e84-51de-4d8f-9d5c-29797a77f102" providerId="ADAL" clId="{E7F33E95-2951-7544-B3D9-91CD2DF66F73}" dt="2021-03-17T12:28:06.769" v="1805"/>
        <pc:sldMkLst>
          <pc:docMk/>
          <pc:sldMk cId="3057170504" sldId="328"/>
        </pc:sldMkLst>
        <pc:spChg chg="mod">
          <ac:chgData name="Kaiwen Zhang" userId="200f9e84-51de-4d8f-9d5c-29797a77f102" providerId="ADAL" clId="{E7F33E95-2951-7544-B3D9-91CD2DF66F73}" dt="2021-03-17T12:17:28.788" v="1653" actId="1076"/>
          <ac:spMkLst>
            <pc:docMk/>
            <pc:sldMk cId="3057170504" sldId="328"/>
            <ac:spMk id="2" creationId="{C72DC925-F593-4D35-93DE-CE1944D7B346}"/>
          </ac:spMkLst>
        </pc:spChg>
        <pc:spChg chg="add del mod">
          <ac:chgData name="Kaiwen Zhang" userId="200f9e84-51de-4d8f-9d5c-29797a77f102" providerId="ADAL" clId="{E7F33E95-2951-7544-B3D9-91CD2DF66F73}" dt="2021-03-17T12:20:33.373" v="1698" actId="478"/>
          <ac:spMkLst>
            <pc:docMk/>
            <pc:sldMk cId="3057170504" sldId="328"/>
            <ac:spMk id="4" creationId="{18AEDC65-9597-CD49-91CF-0BE8B48365BA}"/>
          </ac:spMkLst>
        </pc:spChg>
        <pc:spChg chg="add del mod">
          <ac:chgData name="Kaiwen Zhang" userId="200f9e84-51de-4d8f-9d5c-29797a77f102" providerId="ADAL" clId="{E7F33E95-2951-7544-B3D9-91CD2DF66F73}" dt="2021-03-17T12:20:53.485" v="1707" actId="478"/>
          <ac:spMkLst>
            <pc:docMk/>
            <pc:sldMk cId="3057170504" sldId="328"/>
            <ac:spMk id="7" creationId="{43CD95E7-3E6A-CF45-A036-E11FE0F370F0}"/>
          </ac:spMkLst>
        </pc:spChg>
        <pc:spChg chg="del mod">
          <ac:chgData name="Kaiwen Zhang" userId="200f9e84-51de-4d8f-9d5c-29797a77f102" providerId="ADAL" clId="{E7F33E95-2951-7544-B3D9-91CD2DF66F73}" dt="2021-03-17T12:20:50.455" v="1706" actId="478"/>
          <ac:spMkLst>
            <pc:docMk/>
            <pc:sldMk cId="3057170504" sldId="328"/>
            <ac:spMk id="14" creationId="{91956729-BAEB-5A4E-998F-BC3E44DD51FD}"/>
          </ac:spMkLst>
        </pc:spChg>
        <pc:graphicFrameChg chg="add del mod modGraphic">
          <ac:chgData name="Kaiwen Zhang" userId="200f9e84-51de-4d8f-9d5c-29797a77f102" providerId="ADAL" clId="{E7F33E95-2951-7544-B3D9-91CD2DF66F73}" dt="2021-03-17T12:18:40.342" v="1666" actId="478"/>
          <ac:graphicFrameMkLst>
            <pc:docMk/>
            <pc:sldMk cId="3057170504" sldId="328"/>
            <ac:graphicFrameMk id="3" creationId="{71BA4708-C5F5-BB42-9D3A-030623825F50}"/>
          </ac:graphicFrameMkLst>
        </pc:graphicFrameChg>
        <pc:graphicFrameChg chg="add mod modGraphic">
          <ac:chgData name="Kaiwen Zhang" userId="200f9e84-51de-4d8f-9d5c-29797a77f102" providerId="ADAL" clId="{E7F33E95-2951-7544-B3D9-91CD2DF66F73}" dt="2021-03-17T12:28:06.769" v="1805"/>
          <ac:graphicFrameMkLst>
            <pc:docMk/>
            <pc:sldMk cId="3057170504" sldId="328"/>
            <ac:graphicFrameMk id="5" creationId="{00470C61-5984-3F4E-80C7-3FFC4E391BD0}"/>
          </ac:graphicFrameMkLst>
        </pc:graphicFrameChg>
        <pc:graphicFrameChg chg="mod">
          <ac:chgData name="Kaiwen Zhang" userId="200f9e84-51de-4d8f-9d5c-29797a77f102" providerId="ADAL" clId="{E7F33E95-2951-7544-B3D9-91CD2DF66F73}" dt="2021-03-17T12:17:53.223" v="1663" actId="1076"/>
          <ac:graphicFrameMkLst>
            <pc:docMk/>
            <pc:sldMk cId="3057170504" sldId="328"/>
            <ac:graphicFrameMk id="12" creationId="{94B6635C-B161-D145-8F70-88702DCEA0E7}"/>
          </ac:graphicFrameMkLst>
        </pc:graphicFrameChg>
      </pc:sldChg>
      <pc:sldChg chg="addSp delSp modSp add del mod ord">
        <pc:chgData name="Kaiwen Zhang" userId="200f9e84-51de-4d8f-9d5c-29797a77f102" providerId="ADAL" clId="{E7F33E95-2951-7544-B3D9-91CD2DF66F73}" dt="2021-03-17T12:24:30.767" v="1758" actId="2696"/>
        <pc:sldMkLst>
          <pc:docMk/>
          <pc:sldMk cId="1435076268" sldId="329"/>
        </pc:sldMkLst>
        <pc:spChg chg="mod">
          <ac:chgData name="Kaiwen Zhang" userId="200f9e84-51de-4d8f-9d5c-29797a77f102" providerId="ADAL" clId="{E7F33E95-2951-7544-B3D9-91CD2DF66F73}" dt="2021-03-17T11:34:10.451" v="1441" actId="20577"/>
          <ac:spMkLst>
            <pc:docMk/>
            <pc:sldMk cId="1435076268" sldId="329"/>
            <ac:spMk id="2" creationId="{C72DC925-F593-4D35-93DE-CE1944D7B346}"/>
          </ac:spMkLst>
        </pc:spChg>
        <pc:spChg chg="add mod">
          <ac:chgData name="Kaiwen Zhang" userId="200f9e84-51de-4d8f-9d5c-29797a77f102" providerId="ADAL" clId="{E7F33E95-2951-7544-B3D9-91CD2DF66F73}" dt="2021-03-17T11:53:07.260" v="1615" actId="1076"/>
          <ac:spMkLst>
            <pc:docMk/>
            <pc:sldMk cId="1435076268" sldId="329"/>
            <ac:spMk id="3" creationId="{C934C408-A4F3-5046-845D-5155F8910138}"/>
          </ac:spMkLst>
        </pc:spChg>
        <pc:spChg chg="mod">
          <ac:chgData name="Kaiwen Zhang" userId="200f9e84-51de-4d8f-9d5c-29797a77f102" providerId="ADAL" clId="{E7F33E95-2951-7544-B3D9-91CD2DF66F73}" dt="2021-03-17T11:46:27.162" v="1559" actId="313"/>
          <ac:spMkLst>
            <pc:docMk/>
            <pc:sldMk cId="1435076268" sldId="329"/>
            <ac:spMk id="14" creationId="{91956729-BAEB-5A4E-998F-BC3E44DD51FD}"/>
          </ac:spMkLst>
        </pc:spChg>
        <pc:graphicFrameChg chg="del">
          <ac:chgData name="Kaiwen Zhang" userId="200f9e84-51de-4d8f-9d5c-29797a77f102" providerId="ADAL" clId="{E7F33E95-2951-7544-B3D9-91CD2DF66F73}" dt="2021-03-17T05:09:57.525" v="976" actId="478"/>
          <ac:graphicFrameMkLst>
            <pc:docMk/>
            <pc:sldMk cId="1435076268" sldId="329"/>
            <ac:graphicFrameMk id="12" creationId="{94B6635C-B161-D145-8F70-88702DCEA0E7}"/>
          </ac:graphicFrameMkLst>
        </pc:graphicFrameChg>
        <pc:picChg chg="add mod">
          <ac:chgData name="Kaiwen Zhang" userId="200f9e84-51de-4d8f-9d5c-29797a77f102" providerId="ADAL" clId="{E7F33E95-2951-7544-B3D9-91CD2DF66F73}" dt="2021-03-17T11:46:36.046" v="1561" actId="1076"/>
          <ac:picMkLst>
            <pc:docMk/>
            <pc:sldMk cId="1435076268" sldId="329"/>
            <ac:picMk id="12" creationId="{76835C85-4077-6F4D-86E5-4A6940E0680F}"/>
          </ac:picMkLst>
        </pc:picChg>
      </pc:sldChg>
      <pc:sldChg chg="addSp modSp mod">
        <pc:chgData name="Kaiwen Zhang" userId="200f9e84-51de-4d8f-9d5c-29797a77f102" providerId="ADAL" clId="{E7F33E95-2951-7544-B3D9-91CD2DF66F73}" dt="2021-03-17T17:21:49.438" v="2908" actId="20577"/>
        <pc:sldMkLst>
          <pc:docMk/>
          <pc:sldMk cId="3393453442" sldId="331"/>
        </pc:sldMkLst>
        <pc:spChg chg="mod">
          <ac:chgData name="Kaiwen Zhang" userId="200f9e84-51de-4d8f-9d5c-29797a77f102" providerId="ADAL" clId="{E7F33E95-2951-7544-B3D9-91CD2DF66F73}" dt="2021-03-17T17:21:49.438" v="2908" actId="20577"/>
          <ac:spMkLst>
            <pc:docMk/>
            <pc:sldMk cId="3393453442" sldId="331"/>
            <ac:spMk id="2" creationId="{84FA0CBB-54CB-47B7-936D-99375FA8971D}"/>
          </ac:spMkLst>
        </pc:spChg>
        <pc:spChg chg="mod">
          <ac:chgData name="Kaiwen Zhang" userId="200f9e84-51de-4d8f-9d5c-29797a77f102" providerId="ADAL" clId="{E7F33E95-2951-7544-B3D9-91CD2DF66F73}" dt="2021-03-17T17:21:35.955" v="2897" actId="1076"/>
          <ac:spMkLst>
            <pc:docMk/>
            <pc:sldMk cId="3393453442" sldId="331"/>
            <ac:spMk id="3" creationId="{F38623AF-1F0D-4082-AE20-212EE090F8A3}"/>
          </ac:spMkLst>
        </pc:spChg>
        <pc:spChg chg="add mod">
          <ac:chgData name="Kaiwen Zhang" userId="200f9e84-51de-4d8f-9d5c-29797a77f102" providerId="ADAL" clId="{E7F33E95-2951-7544-B3D9-91CD2DF66F73}" dt="2021-03-17T17:17:32.471" v="2785" actId="20577"/>
          <ac:spMkLst>
            <pc:docMk/>
            <pc:sldMk cId="3393453442" sldId="331"/>
            <ac:spMk id="28" creationId="{71A2D505-1C2A-1843-8AD9-B09FE8500500}"/>
          </ac:spMkLst>
        </pc:spChg>
        <pc:spChg chg="add mod">
          <ac:chgData name="Kaiwen Zhang" userId="200f9e84-51de-4d8f-9d5c-29797a77f102" providerId="ADAL" clId="{E7F33E95-2951-7544-B3D9-91CD2DF66F73}" dt="2021-03-17T17:19:42.647" v="2852" actId="1076"/>
          <ac:spMkLst>
            <pc:docMk/>
            <pc:sldMk cId="3393453442" sldId="331"/>
            <ac:spMk id="29" creationId="{3E01FE6A-4E0C-8643-A6C4-45EAEEC0E363}"/>
          </ac:spMkLst>
        </pc:spChg>
        <pc:spChg chg="add mod">
          <ac:chgData name="Kaiwen Zhang" userId="200f9e84-51de-4d8f-9d5c-29797a77f102" providerId="ADAL" clId="{E7F33E95-2951-7544-B3D9-91CD2DF66F73}" dt="2021-03-17T17:19:49.119" v="2853" actId="1076"/>
          <ac:spMkLst>
            <pc:docMk/>
            <pc:sldMk cId="3393453442" sldId="331"/>
            <ac:spMk id="30" creationId="{CDBA086C-B6F0-7A4D-B573-C199A2C5254A}"/>
          </ac:spMkLst>
        </pc:spChg>
        <pc:spChg chg="add mod">
          <ac:chgData name="Kaiwen Zhang" userId="200f9e84-51de-4d8f-9d5c-29797a77f102" providerId="ADAL" clId="{E7F33E95-2951-7544-B3D9-91CD2DF66F73}" dt="2021-03-17T17:20:38.369" v="2872" actId="20577"/>
          <ac:spMkLst>
            <pc:docMk/>
            <pc:sldMk cId="3393453442" sldId="331"/>
            <ac:spMk id="31" creationId="{CF7049B1-DBD6-9748-989A-BAF67552E0DC}"/>
          </ac:spMkLst>
        </pc:spChg>
        <pc:picChg chg="mod">
          <ac:chgData name="Kaiwen Zhang" userId="200f9e84-51de-4d8f-9d5c-29797a77f102" providerId="ADAL" clId="{E7F33E95-2951-7544-B3D9-91CD2DF66F73}" dt="2021-03-17T17:17:18.610" v="2764" actId="1076"/>
          <ac:picMkLst>
            <pc:docMk/>
            <pc:sldMk cId="3393453442" sldId="331"/>
            <ac:picMk id="6" creationId="{689BFADF-B05D-490C-A20F-BF4468100FBC}"/>
          </ac:picMkLst>
        </pc:picChg>
      </pc:sldChg>
      <pc:sldChg chg="addSp delSp modSp add mod ord">
        <pc:chgData name="Kaiwen Zhang" userId="200f9e84-51de-4d8f-9d5c-29797a77f102" providerId="ADAL" clId="{E7F33E95-2951-7544-B3D9-91CD2DF66F73}" dt="2021-03-17T11:33:52.136" v="1424" actId="20577"/>
        <pc:sldMkLst>
          <pc:docMk/>
          <pc:sldMk cId="2238273131" sldId="332"/>
        </pc:sldMkLst>
        <pc:spChg chg="mod">
          <ac:chgData name="Kaiwen Zhang" userId="200f9e84-51de-4d8f-9d5c-29797a77f102" providerId="ADAL" clId="{E7F33E95-2951-7544-B3D9-91CD2DF66F73}" dt="2021-03-17T11:33:52.136" v="1424" actId="20577"/>
          <ac:spMkLst>
            <pc:docMk/>
            <pc:sldMk cId="2238273131" sldId="332"/>
            <ac:spMk id="2" creationId="{C72DC925-F593-4D35-93DE-CE1944D7B346}"/>
          </ac:spMkLst>
        </pc:spChg>
        <pc:spChg chg="del">
          <ac:chgData name="Kaiwen Zhang" userId="200f9e84-51de-4d8f-9d5c-29797a77f102" providerId="ADAL" clId="{E7F33E95-2951-7544-B3D9-91CD2DF66F73}" dt="2021-03-17T09:59:20.962" v="1245" actId="478"/>
          <ac:spMkLst>
            <pc:docMk/>
            <pc:sldMk cId="2238273131" sldId="332"/>
            <ac:spMk id="7" creationId="{3B0D1FDF-3213-3E48-B3A1-F4CC5F76AFFD}"/>
          </ac:spMkLst>
        </pc:spChg>
        <pc:spChg chg="del">
          <ac:chgData name="Kaiwen Zhang" userId="200f9e84-51de-4d8f-9d5c-29797a77f102" providerId="ADAL" clId="{E7F33E95-2951-7544-B3D9-91CD2DF66F73}" dt="2021-03-17T09:59:22.465" v="1246" actId="478"/>
          <ac:spMkLst>
            <pc:docMk/>
            <pc:sldMk cId="2238273131" sldId="332"/>
            <ac:spMk id="20" creationId="{C83F4E2E-7292-F342-AE2C-A090B15681EB}"/>
          </ac:spMkLst>
        </pc:spChg>
        <pc:graphicFrameChg chg="add del mod modGraphic">
          <ac:chgData name="Kaiwen Zhang" userId="200f9e84-51de-4d8f-9d5c-29797a77f102" providerId="ADAL" clId="{E7F33E95-2951-7544-B3D9-91CD2DF66F73}" dt="2021-03-17T10:00:01.513" v="1249" actId="1032"/>
          <ac:graphicFrameMkLst>
            <pc:docMk/>
            <pc:sldMk cId="2238273131" sldId="332"/>
            <ac:graphicFrameMk id="3" creationId="{27B2014B-6E0B-CE40-8FC4-1677414E44EB}"/>
          </ac:graphicFrameMkLst>
        </pc:graphicFrameChg>
        <pc:graphicFrameChg chg="add del mod modGraphic">
          <ac:chgData name="Kaiwen Zhang" userId="200f9e84-51de-4d8f-9d5c-29797a77f102" providerId="ADAL" clId="{E7F33E95-2951-7544-B3D9-91CD2DF66F73}" dt="2021-03-17T10:00:55.235" v="1253" actId="1032"/>
          <ac:graphicFrameMkLst>
            <pc:docMk/>
            <pc:sldMk cId="2238273131" sldId="332"/>
            <ac:graphicFrameMk id="4" creationId="{35CFD95F-40F9-8C45-AA35-2D51DCE2500B}"/>
          </ac:graphicFrameMkLst>
        </pc:graphicFrameChg>
        <pc:graphicFrameChg chg="add mod modGraphic">
          <ac:chgData name="Kaiwen Zhang" userId="200f9e84-51de-4d8f-9d5c-29797a77f102" providerId="ADAL" clId="{E7F33E95-2951-7544-B3D9-91CD2DF66F73}" dt="2021-03-17T10:08:54.915" v="1328"/>
          <ac:graphicFrameMkLst>
            <pc:docMk/>
            <pc:sldMk cId="2238273131" sldId="332"/>
            <ac:graphicFrameMk id="5" creationId="{81E6BC65-248E-B341-B1B0-4BDBCFF47D4D}"/>
          </ac:graphicFrameMkLst>
        </pc:graphicFrameChg>
      </pc:sldChg>
      <pc:sldChg chg="addSp modSp mod modNotesTx">
        <pc:chgData name="Kaiwen Zhang" userId="200f9e84-51de-4d8f-9d5c-29797a77f102" providerId="ADAL" clId="{E7F33E95-2951-7544-B3D9-91CD2DF66F73}" dt="2021-03-18T00:51:37.723" v="2953" actId="20577"/>
        <pc:sldMkLst>
          <pc:docMk/>
          <pc:sldMk cId="4168731790" sldId="333"/>
        </pc:sldMkLst>
        <pc:spChg chg="mod">
          <ac:chgData name="Kaiwen Zhang" userId="200f9e84-51de-4d8f-9d5c-29797a77f102" providerId="ADAL" clId="{E7F33E95-2951-7544-B3D9-91CD2DF66F73}" dt="2021-03-18T00:48:35.233" v="2939" actId="20577"/>
          <ac:spMkLst>
            <pc:docMk/>
            <pc:sldMk cId="4168731790" sldId="333"/>
            <ac:spMk id="3" creationId="{2A9649E1-537E-4A5E-8A96-AA189FBE51FE}"/>
          </ac:spMkLst>
        </pc:spChg>
        <pc:picChg chg="add mod">
          <ac:chgData name="Kaiwen Zhang" userId="200f9e84-51de-4d8f-9d5c-29797a77f102" providerId="ADAL" clId="{E7F33E95-2951-7544-B3D9-91CD2DF66F73}" dt="2021-03-18T00:48:59.848" v="2944" actId="1076"/>
          <ac:picMkLst>
            <pc:docMk/>
            <pc:sldMk cId="4168731790" sldId="333"/>
            <ac:picMk id="8" creationId="{BB96C02B-83B5-5544-A67D-214734FD0A30}"/>
          </ac:picMkLst>
        </pc:picChg>
      </pc:sldChg>
      <pc:sldChg chg="addSp delSp modSp add mod">
        <pc:chgData name="Kaiwen Zhang" userId="200f9e84-51de-4d8f-9d5c-29797a77f102" providerId="ADAL" clId="{E7F33E95-2951-7544-B3D9-91CD2DF66F73}" dt="2021-03-17T12:28:47.392" v="1813"/>
        <pc:sldMkLst>
          <pc:docMk/>
          <pc:sldMk cId="807270855" sldId="334"/>
        </pc:sldMkLst>
        <pc:spChg chg="mod">
          <ac:chgData name="Kaiwen Zhang" userId="200f9e84-51de-4d8f-9d5c-29797a77f102" providerId="ADAL" clId="{E7F33E95-2951-7544-B3D9-91CD2DF66F73}" dt="2021-03-17T12:26:05.589" v="1770" actId="1076"/>
          <ac:spMkLst>
            <pc:docMk/>
            <pc:sldMk cId="807270855" sldId="334"/>
            <ac:spMk id="2" creationId="{C72DC925-F593-4D35-93DE-CE1944D7B346}"/>
          </ac:spMkLst>
        </pc:spChg>
        <pc:spChg chg="mod">
          <ac:chgData name="Kaiwen Zhang" userId="200f9e84-51de-4d8f-9d5c-29797a77f102" providerId="ADAL" clId="{E7F33E95-2951-7544-B3D9-91CD2DF66F73}" dt="2021-03-17T12:24:02.529" v="1755" actId="1076"/>
          <ac:spMkLst>
            <pc:docMk/>
            <pc:sldMk cId="807270855" sldId="334"/>
            <ac:spMk id="3" creationId="{C934C408-A4F3-5046-845D-5155F8910138}"/>
          </ac:spMkLst>
        </pc:spChg>
        <pc:spChg chg="add del mod">
          <ac:chgData name="Kaiwen Zhang" userId="200f9e84-51de-4d8f-9d5c-29797a77f102" providerId="ADAL" clId="{E7F33E95-2951-7544-B3D9-91CD2DF66F73}" dt="2021-03-17T12:23:23.881" v="1746" actId="478"/>
          <ac:spMkLst>
            <pc:docMk/>
            <pc:sldMk cId="807270855" sldId="334"/>
            <ac:spMk id="5" creationId="{A5467E18-B410-7646-BF31-7BBB1F9781F1}"/>
          </ac:spMkLst>
        </pc:spChg>
        <pc:spChg chg="del mod">
          <ac:chgData name="Kaiwen Zhang" userId="200f9e84-51de-4d8f-9d5c-29797a77f102" providerId="ADAL" clId="{E7F33E95-2951-7544-B3D9-91CD2DF66F73}" dt="2021-03-17T12:23:20.624" v="1745" actId="478"/>
          <ac:spMkLst>
            <pc:docMk/>
            <pc:sldMk cId="807270855" sldId="334"/>
            <ac:spMk id="14" creationId="{91956729-BAEB-5A4E-998F-BC3E44DD51FD}"/>
          </ac:spMkLst>
        </pc:spChg>
        <pc:graphicFrameChg chg="add mod modGraphic">
          <ac:chgData name="Kaiwen Zhang" userId="200f9e84-51de-4d8f-9d5c-29797a77f102" providerId="ADAL" clId="{E7F33E95-2951-7544-B3D9-91CD2DF66F73}" dt="2021-03-17T12:28:47.392" v="1813"/>
          <ac:graphicFrameMkLst>
            <pc:docMk/>
            <pc:sldMk cId="807270855" sldId="334"/>
            <ac:graphicFrameMk id="15" creationId="{0C7D1969-4A10-974A-8427-87E677DB7C11}"/>
          </ac:graphicFrameMkLst>
        </pc:graphicFrameChg>
        <pc:picChg chg="mod">
          <ac:chgData name="Kaiwen Zhang" userId="200f9e84-51de-4d8f-9d5c-29797a77f102" providerId="ADAL" clId="{E7F33E95-2951-7544-B3D9-91CD2DF66F73}" dt="2021-03-17T12:24:06.578" v="1756" actId="1076"/>
          <ac:picMkLst>
            <pc:docMk/>
            <pc:sldMk cId="807270855" sldId="334"/>
            <ac:picMk id="12" creationId="{76835C85-4077-6F4D-86E5-4A6940E0680F}"/>
          </ac:picMkLst>
        </pc:picChg>
      </pc:sldChg>
      <pc:sldChg chg="modSp mod">
        <pc:chgData name="Kaiwen Zhang" userId="200f9e84-51de-4d8f-9d5c-29797a77f102" providerId="ADAL" clId="{E7F33E95-2951-7544-B3D9-91CD2DF66F73}" dt="2021-03-17T15:52:26.121" v="2332" actId="113"/>
        <pc:sldMkLst>
          <pc:docMk/>
          <pc:sldMk cId="108545197" sldId="335"/>
        </pc:sldMkLst>
        <pc:spChg chg="mod">
          <ac:chgData name="Kaiwen Zhang" userId="200f9e84-51de-4d8f-9d5c-29797a77f102" providerId="ADAL" clId="{E7F33E95-2951-7544-B3D9-91CD2DF66F73}" dt="2021-03-17T15:52:19.997" v="2331" actId="113"/>
          <ac:spMkLst>
            <pc:docMk/>
            <pc:sldMk cId="108545197" sldId="335"/>
            <ac:spMk id="19" creationId="{092A9A20-0E52-4F8A-83C0-A596EF4A08D5}"/>
          </ac:spMkLst>
        </pc:spChg>
        <pc:spChg chg="mod">
          <ac:chgData name="Kaiwen Zhang" userId="200f9e84-51de-4d8f-9d5c-29797a77f102" providerId="ADAL" clId="{E7F33E95-2951-7544-B3D9-91CD2DF66F73}" dt="2021-03-17T15:52:26.121" v="2332" actId="113"/>
          <ac:spMkLst>
            <pc:docMk/>
            <pc:sldMk cId="108545197" sldId="335"/>
            <ac:spMk id="20" creationId="{B2865DC0-4EFB-4D3F-A77A-53ED38C7E498}"/>
          </ac:spMkLst>
        </pc:spChg>
      </pc:sldChg>
      <pc:sldChg chg="modSp mod">
        <pc:chgData name="Kaiwen Zhang" userId="200f9e84-51de-4d8f-9d5c-29797a77f102" providerId="ADAL" clId="{E7F33E95-2951-7544-B3D9-91CD2DF66F73}" dt="2021-03-17T15:34:23.591" v="2134" actId="20577"/>
        <pc:sldMkLst>
          <pc:docMk/>
          <pc:sldMk cId="1959345188" sldId="340"/>
        </pc:sldMkLst>
        <pc:spChg chg="mod">
          <ac:chgData name="Kaiwen Zhang" userId="200f9e84-51de-4d8f-9d5c-29797a77f102" providerId="ADAL" clId="{E7F33E95-2951-7544-B3D9-91CD2DF66F73}" dt="2021-03-17T15:34:23.591" v="2134" actId="20577"/>
          <ac:spMkLst>
            <pc:docMk/>
            <pc:sldMk cId="1959345188" sldId="340"/>
            <ac:spMk id="2" creationId="{C72DC925-F593-4D35-93DE-CE1944D7B346}"/>
          </ac:spMkLst>
        </pc:spChg>
      </pc:sldChg>
      <pc:sldChg chg="new">
        <pc:chgData name="Kaiwen Zhang" userId="200f9e84-51de-4d8f-9d5c-29797a77f102" providerId="ADAL" clId="{E7F33E95-2951-7544-B3D9-91CD2DF66F73}" dt="2021-03-17T15:31:36.298" v="2055" actId="680"/>
        <pc:sldMkLst>
          <pc:docMk/>
          <pc:sldMk cId="4270188985" sldId="341"/>
        </pc:sldMkLst>
      </pc:sldChg>
      <pc:sldChg chg="addSp delSp modSp add mod ord">
        <pc:chgData name="Kaiwen Zhang" userId="200f9e84-51de-4d8f-9d5c-29797a77f102" providerId="ADAL" clId="{E7F33E95-2951-7544-B3D9-91CD2DF66F73}" dt="2021-03-17T15:47:49.325" v="2286"/>
        <pc:sldMkLst>
          <pc:docMk/>
          <pc:sldMk cId="2720690073" sldId="342"/>
        </pc:sldMkLst>
        <pc:spChg chg="mod">
          <ac:chgData name="Kaiwen Zhang" userId="200f9e84-51de-4d8f-9d5c-29797a77f102" providerId="ADAL" clId="{E7F33E95-2951-7544-B3D9-91CD2DF66F73}" dt="2021-03-17T15:43:53.443" v="2196" actId="20577"/>
          <ac:spMkLst>
            <pc:docMk/>
            <pc:sldMk cId="2720690073" sldId="342"/>
            <ac:spMk id="2" creationId="{C72DC925-F593-4D35-93DE-CE1944D7B346}"/>
          </ac:spMkLst>
        </pc:spChg>
        <pc:spChg chg="add mod">
          <ac:chgData name="Kaiwen Zhang" userId="200f9e84-51de-4d8f-9d5c-29797a77f102" providerId="ADAL" clId="{E7F33E95-2951-7544-B3D9-91CD2DF66F73}" dt="2021-03-17T15:47:49.325" v="2286"/>
          <ac:spMkLst>
            <pc:docMk/>
            <pc:sldMk cId="2720690073" sldId="342"/>
            <ac:spMk id="3" creationId="{1A25BC73-7372-EC4A-BC5E-26147F5E5366}"/>
          </ac:spMkLst>
        </pc:spChg>
        <pc:picChg chg="del">
          <ac:chgData name="Kaiwen Zhang" userId="200f9e84-51de-4d8f-9d5c-29797a77f102" providerId="ADAL" clId="{E7F33E95-2951-7544-B3D9-91CD2DF66F73}" dt="2021-03-17T15:44:01.740" v="2198" actId="478"/>
          <ac:picMkLst>
            <pc:docMk/>
            <pc:sldMk cId="2720690073" sldId="342"/>
            <ac:picMk id="27" creationId="{6F004432-E013-47BB-9D1D-BAF121505236}"/>
          </ac:picMkLst>
        </pc:picChg>
        <pc:picChg chg="del">
          <ac:chgData name="Kaiwen Zhang" userId="200f9e84-51de-4d8f-9d5c-29797a77f102" providerId="ADAL" clId="{E7F33E95-2951-7544-B3D9-91CD2DF66F73}" dt="2021-03-17T15:43:59.657" v="2197" actId="478"/>
          <ac:picMkLst>
            <pc:docMk/>
            <pc:sldMk cId="2720690073" sldId="342"/>
            <ac:picMk id="28" creationId="{5C5B4072-8F1C-47BF-B0D2-5BE264F6538E}"/>
          </ac:picMkLst>
        </pc:picChg>
      </pc:sldChg>
      <pc:sldChg chg="addSp delSp modSp add mod">
        <pc:chgData name="Kaiwen Zhang" userId="200f9e84-51de-4d8f-9d5c-29797a77f102" providerId="ADAL" clId="{E7F33E95-2951-7544-B3D9-91CD2DF66F73}" dt="2021-03-17T16:03:00.605" v="2416" actId="1076"/>
        <pc:sldMkLst>
          <pc:docMk/>
          <pc:sldMk cId="1889607058" sldId="344"/>
        </pc:sldMkLst>
        <pc:spChg chg="add mod">
          <ac:chgData name="Kaiwen Zhang" userId="200f9e84-51de-4d8f-9d5c-29797a77f102" providerId="ADAL" clId="{E7F33E95-2951-7544-B3D9-91CD2DF66F73}" dt="2021-03-17T16:03:00.605" v="2416" actId="1076"/>
          <ac:spMkLst>
            <pc:docMk/>
            <pc:sldMk cId="1889607058" sldId="344"/>
            <ac:spMk id="5" creationId="{CD6E3DE6-E415-0A43-B110-EE563B5DF14F}"/>
          </ac:spMkLst>
        </pc:spChg>
        <pc:picChg chg="del">
          <ac:chgData name="Kaiwen Zhang" userId="200f9e84-51de-4d8f-9d5c-29797a77f102" providerId="ADAL" clId="{E7F33E95-2951-7544-B3D9-91CD2DF66F73}" dt="2021-03-17T16:02:07.265" v="2408" actId="478"/>
          <ac:picMkLst>
            <pc:docMk/>
            <pc:sldMk cId="1889607058" sldId="344"/>
            <ac:picMk id="4" creationId="{84AFD79A-523E-4EA7-A8AE-62C9145CF02A}"/>
          </ac:picMkLst>
        </pc:picChg>
        <pc:picChg chg="del">
          <ac:chgData name="Kaiwen Zhang" userId="200f9e84-51de-4d8f-9d5c-29797a77f102" providerId="ADAL" clId="{E7F33E95-2951-7544-B3D9-91CD2DF66F73}" dt="2021-03-17T16:02:08.872" v="2409" actId="478"/>
          <ac:picMkLst>
            <pc:docMk/>
            <pc:sldMk cId="1889607058" sldId="344"/>
            <ac:picMk id="6" creationId="{2971D2BF-4D96-4D64-9CFA-7E84A1049810}"/>
          </ac:picMkLst>
        </pc:picChg>
        <pc:picChg chg="add mod">
          <ac:chgData name="Kaiwen Zhang" userId="200f9e84-51de-4d8f-9d5c-29797a77f102" providerId="ADAL" clId="{E7F33E95-2951-7544-B3D9-91CD2DF66F73}" dt="2021-03-17T16:02:35.697" v="2413" actId="1076"/>
          <ac:picMkLst>
            <pc:docMk/>
            <pc:sldMk cId="1889607058" sldId="344"/>
            <ac:picMk id="13" creationId="{7A4CE070-C0E8-B84D-A89A-EB243BB86DF6}"/>
          </ac:picMkLst>
        </pc:picChg>
      </pc:sldChg>
      <pc:sldChg chg="addSp modSp add mod">
        <pc:chgData name="Kaiwen Zhang" userId="200f9e84-51de-4d8f-9d5c-29797a77f102" providerId="ADAL" clId="{E7F33E95-2951-7544-B3D9-91CD2DF66F73}" dt="2021-03-17T16:05:24.963" v="2436" actId="1076"/>
        <pc:sldMkLst>
          <pc:docMk/>
          <pc:sldMk cId="160842437" sldId="345"/>
        </pc:sldMkLst>
        <pc:picChg chg="add mod">
          <ac:chgData name="Kaiwen Zhang" userId="200f9e84-51de-4d8f-9d5c-29797a77f102" providerId="ADAL" clId="{E7F33E95-2951-7544-B3D9-91CD2DF66F73}" dt="2021-03-17T16:05:24.963" v="2436" actId="1076"/>
          <ac:picMkLst>
            <pc:docMk/>
            <pc:sldMk cId="160842437" sldId="345"/>
            <ac:picMk id="30" creationId="{550B139F-36FC-1348-A47A-3C583A1720D2}"/>
          </ac:picMkLst>
        </pc:picChg>
      </pc:sldChg>
      <pc:sldChg chg="del">
        <pc:chgData name="Kaiwen Zhang" userId="200f9e84-51de-4d8f-9d5c-29797a77f102" providerId="ADAL" clId="{E7F33E95-2951-7544-B3D9-91CD2DF66F73}" dt="2021-03-17T16:43:13.547" v="2537" actId="2696"/>
        <pc:sldMkLst>
          <pc:docMk/>
          <pc:sldMk cId="2610457342" sldId="345"/>
        </pc:sldMkLst>
      </pc:sldChg>
      <pc:sldChg chg="modSp mod">
        <pc:chgData name="Kaiwen Zhang" userId="200f9e84-51de-4d8f-9d5c-29797a77f102" providerId="ADAL" clId="{E7F33E95-2951-7544-B3D9-91CD2DF66F73}" dt="2021-03-18T00:56:18.551" v="2968" actId="20577"/>
        <pc:sldMkLst>
          <pc:docMk/>
          <pc:sldMk cId="3692729168" sldId="351"/>
        </pc:sldMkLst>
        <pc:spChg chg="mod">
          <ac:chgData name="Kaiwen Zhang" userId="200f9e84-51de-4d8f-9d5c-29797a77f102" providerId="ADAL" clId="{E7F33E95-2951-7544-B3D9-91CD2DF66F73}" dt="2021-03-18T00:56:18.551" v="2968" actId="20577"/>
          <ac:spMkLst>
            <pc:docMk/>
            <pc:sldMk cId="3692729168" sldId="351"/>
            <ac:spMk id="2" creationId="{C72DC925-F593-4D35-93DE-CE1944D7B346}"/>
          </ac:spMkLst>
        </pc:spChg>
      </pc:sldChg>
    </pc:docChg>
  </pc:docChgLst>
  <pc:docChgLst>
    <pc:chgData name="Noa Gao" userId="S::gaoxu@uchicago.edu::33bb4d6f-770d-4ea4-a002-bd4813d6a860" providerId="AD" clId="Web-{E64BD3B8-29A4-4229-9354-BE5D9B8C0691}"/>
    <pc:docChg chg="addSld modSld sldOrd modSection">
      <pc:chgData name="Noa Gao" userId="S::gaoxu@uchicago.edu::33bb4d6f-770d-4ea4-a002-bd4813d6a860" providerId="AD" clId="Web-{E64BD3B8-29A4-4229-9354-BE5D9B8C0691}" dt="2021-03-17T02:16:06.554" v="727"/>
      <pc:docMkLst>
        <pc:docMk/>
      </pc:docMkLst>
      <pc:sldChg chg="modSp">
        <pc:chgData name="Noa Gao" userId="S::gaoxu@uchicago.edu::33bb4d6f-770d-4ea4-a002-bd4813d6a860" providerId="AD" clId="Web-{E64BD3B8-29A4-4229-9354-BE5D9B8C0691}" dt="2021-03-17T01:52:36.077" v="665" actId="20577"/>
        <pc:sldMkLst>
          <pc:docMk/>
          <pc:sldMk cId="2297529856" sldId="275"/>
        </pc:sldMkLst>
        <pc:spChg chg="mod">
          <ac:chgData name="Noa Gao" userId="S::gaoxu@uchicago.edu::33bb4d6f-770d-4ea4-a002-bd4813d6a860" providerId="AD" clId="Web-{E64BD3B8-29A4-4229-9354-BE5D9B8C0691}" dt="2021-03-17T01:52:36.077" v="665" actId="20577"/>
          <ac:spMkLst>
            <pc:docMk/>
            <pc:sldMk cId="2297529856" sldId="275"/>
            <ac:spMk id="2" creationId="{9E5613BD-C1C5-416B-B6DD-C76C1FB7FC76}"/>
          </ac:spMkLst>
        </pc:spChg>
      </pc:sldChg>
      <pc:sldChg chg="addSp modSp modNotes">
        <pc:chgData name="Noa Gao" userId="S::gaoxu@uchicago.edu::33bb4d6f-770d-4ea4-a002-bd4813d6a860" providerId="AD" clId="Web-{E64BD3B8-29A4-4229-9354-BE5D9B8C0691}" dt="2021-03-17T01:49:28.355" v="640" actId="1076"/>
        <pc:sldMkLst>
          <pc:docMk/>
          <pc:sldMk cId="1305186412" sldId="277"/>
        </pc:sldMkLst>
        <pc:spChg chg="mod">
          <ac:chgData name="Noa Gao" userId="S::gaoxu@uchicago.edu::33bb4d6f-770d-4ea4-a002-bd4813d6a860" providerId="AD" clId="Web-{E64BD3B8-29A4-4229-9354-BE5D9B8C0691}" dt="2021-03-17T00:57:22.290" v="112" actId="20577"/>
          <ac:spMkLst>
            <pc:docMk/>
            <pc:sldMk cId="1305186412" sldId="277"/>
            <ac:spMk id="3" creationId="{1DF3BF49-0126-4024-98A7-D04C20B2DF92}"/>
          </ac:spMkLst>
        </pc:spChg>
        <pc:spChg chg="add mod">
          <ac:chgData name="Noa Gao" userId="S::gaoxu@uchicago.edu::33bb4d6f-770d-4ea4-a002-bd4813d6a860" providerId="AD" clId="Web-{E64BD3B8-29A4-4229-9354-BE5D9B8C0691}" dt="2021-03-17T01:49:28.355" v="640" actId="1076"/>
          <ac:spMkLst>
            <pc:docMk/>
            <pc:sldMk cId="1305186412" sldId="277"/>
            <ac:spMk id="12" creationId="{7339B1D3-60C4-4F99-8558-A7915604C17C}"/>
          </ac:spMkLst>
        </pc:spChg>
      </pc:sldChg>
      <pc:sldChg chg="addSp delSp modSp">
        <pc:chgData name="Noa Gao" userId="S::gaoxu@uchicago.edu::33bb4d6f-770d-4ea4-a002-bd4813d6a860" providerId="AD" clId="Web-{E64BD3B8-29A4-4229-9354-BE5D9B8C0691}" dt="2021-03-17T01:52:11.967" v="658" actId="20577"/>
        <pc:sldMkLst>
          <pc:docMk/>
          <pc:sldMk cId="298167130" sldId="295"/>
        </pc:sldMkLst>
        <pc:spChg chg="add del mod">
          <ac:chgData name="Noa Gao" userId="S::gaoxu@uchicago.edu::33bb4d6f-770d-4ea4-a002-bd4813d6a860" providerId="AD" clId="Web-{E64BD3B8-29A4-4229-9354-BE5D9B8C0691}" dt="2021-03-17T01:39:39.579" v="509"/>
          <ac:spMkLst>
            <pc:docMk/>
            <pc:sldMk cId="298167130" sldId="295"/>
            <ac:spMk id="12" creationId="{6917C065-453E-4854-8452-2489A7650C02}"/>
          </ac:spMkLst>
        </pc:spChg>
        <pc:spChg chg="add del">
          <ac:chgData name="Noa Gao" userId="S::gaoxu@uchicago.edu::33bb4d6f-770d-4ea4-a002-bd4813d6a860" providerId="AD" clId="Web-{E64BD3B8-29A4-4229-9354-BE5D9B8C0691}" dt="2021-03-17T01:45:01.600" v="571"/>
          <ac:spMkLst>
            <pc:docMk/>
            <pc:sldMk cId="298167130" sldId="295"/>
            <ac:spMk id="13" creationId="{E361FE86-B597-414D-B323-CE1EE3F03DAF}"/>
          </ac:spMkLst>
        </pc:spChg>
        <pc:spChg chg="add del mod">
          <ac:chgData name="Noa Gao" userId="S::gaoxu@uchicago.edu::33bb4d6f-770d-4ea4-a002-bd4813d6a860" providerId="AD" clId="Web-{E64BD3B8-29A4-4229-9354-BE5D9B8C0691}" dt="2021-03-17T01:39:39.517" v="507"/>
          <ac:spMkLst>
            <pc:docMk/>
            <pc:sldMk cId="298167130" sldId="295"/>
            <ac:spMk id="14" creationId="{9BF97C21-B9ED-4889-8619-EBB151AE2EB4}"/>
          </ac:spMkLst>
        </pc:spChg>
        <pc:spChg chg="add mod">
          <ac:chgData name="Noa Gao" userId="S::gaoxu@uchicago.edu::33bb4d6f-770d-4ea4-a002-bd4813d6a860" providerId="AD" clId="Web-{E64BD3B8-29A4-4229-9354-BE5D9B8C0691}" dt="2021-03-17T01:52:11.967" v="658" actId="20577"/>
          <ac:spMkLst>
            <pc:docMk/>
            <pc:sldMk cId="298167130" sldId="295"/>
            <ac:spMk id="15" creationId="{767E0B8A-D2C7-4346-9469-C7CF1C4C293E}"/>
          </ac:spMkLst>
        </pc:spChg>
        <pc:picChg chg="del">
          <ac:chgData name="Noa Gao" userId="S::gaoxu@uchicago.edu::33bb4d6f-770d-4ea4-a002-bd4813d6a860" providerId="AD" clId="Web-{E64BD3B8-29A4-4229-9354-BE5D9B8C0691}" dt="2021-03-17T01:36:58.510" v="496"/>
          <ac:picMkLst>
            <pc:docMk/>
            <pc:sldMk cId="298167130" sldId="295"/>
            <ac:picMk id="12" creationId="{162A0BDE-E08B-400F-8682-203BE29BCEED}"/>
          </ac:picMkLst>
        </pc:picChg>
      </pc:sldChg>
      <pc:sldChg chg="addSp delSp modSp modNotes">
        <pc:chgData name="Noa Gao" userId="S::gaoxu@uchicago.edu::33bb4d6f-770d-4ea4-a002-bd4813d6a860" providerId="AD" clId="Web-{E64BD3B8-29A4-4229-9354-BE5D9B8C0691}" dt="2021-03-17T02:14:24.005" v="726" actId="1076"/>
        <pc:sldMkLst>
          <pc:docMk/>
          <pc:sldMk cId="1803142620" sldId="296"/>
        </pc:sldMkLst>
        <pc:spChg chg="mod">
          <ac:chgData name="Noa Gao" userId="S::gaoxu@uchicago.edu::33bb4d6f-770d-4ea4-a002-bd4813d6a860" providerId="AD" clId="Web-{E64BD3B8-29A4-4229-9354-BE5D9B8C0691}" dt="2021-03-17T01:49:44.793" v="643" actId="20577"/>
          <ac:spMkLst>
            <pc:docMk/>
            <pc:sldMk cId="1803142620" sldId="296"/>
            <ac:spMk id="13" creationId="{4ABFFE38-05B2-42D0-BE6C-448B39423C5D}"/>
          </ac:spMkLst>
        </pc:spChg>
        <pc:picChg chg="add mod">
          <ac:chgData name="Noa Gao" userId="S::gaoxu@uchicago.edu::33bb4d6f-770d-4ea4-a002-bd4813d6a860" providerId="AD" clId="Web-{E64BD3B8-29A4-4229-9354-BE5D9B8C0691}" dt="2021-03-17T02:14:24.005" v="726" actId="1076"/>
          <ac:picMkLst>
            <pc:docMk/>
            <pc:sldMk cId="1803142620" sldId="296"/>
            <ac:picMk id="3" creationId="{3243B5CC-FBDE-4E3A-A89E-30925A60D6BE}"/>
          </ac:picMkLst>
        </pc:picChg>
        <pc:picChg chg="add del mod">
          <ac:chgData name="Noa Gao" userId="S::gaoxu@uchicago.edu::33bb4d6f-770d-4ea4-a002-bd4813d6a860" providerId="AD" clId="Web-{E64BD3B8-29A4-4229-9354-BE5D9B8C0691}" dt="2021-03-17T02:01:28.898" v="702"/>
          <ac:picMkLst>
            <pc:docMk/>
            <pc:sldMk cId="1803142620" sldId="296"/>
            <ac:picMk id="12" creationId="{0302645A-D12B-42D3-9C9B-3D4FA46B9804}"/>
          </ac:picMkLst>
        </pc:picChg>
      </pc:sldChg>
      <pc:sldChg chg="modSp add ord replId modNotes">
        <pc:chgData name="Noa Gao" userId="S::gaoxu@uchicago.edu::33bb4d6f-770d-4ea4-a002-bd4813d6a860" providerId="AD" clId="Web-{E64BD3B8-29A4-4229-9354-BE5D9B8C0691}" dt="2021-03-17T01:36:58.369" v="495"/>
        <pc:sldMkLst>
          <pc:docMk/>
          <pc:sldMk cId="1136032588" sldId="308"/>
        </pc:sldMkLst>
        <pc:spChg chg="mod">
          <ac:chgData name="Noa Gao" userId="S::gaoxu@uchicago.edu::33bb4d6f-770d-4ea4-a002-bd4813d6a860" providerId="AD" clId="Web-{E64BD3B8-29A4-4229-9354-BE5D9B8C0691}" dt="2021-03-17T00:58:05.212" v="130" actId="20577"/>
          <ac:spMkLst>
            <pc:docMk/>
            <pc:sldMk cId="1136032588" sldId="308"/>
            <ac:spMk id="2" creationId="{9E5613BD-C1C5-416B-B6DD-C76C1FB7FC76}"/>
          </ac:spMkLst>
        </pc:spChg>
        <pc:spChg chg="mod">
          <ac:chgData name="Noa Gao" userId="S::gaoxu@uchicago.edu::33bb4d6f-770d-4ea4-a002-bd4813d6a860" providerId="AD" clId="Web-{E64BD3B8-29A4-4229-9354-BE5D9B8C0691}" dt="2021-03-17T01:35:55.228" v="492" actId="20577"/>
          <ac:spMkLst>
            <pc:docMk/>
            <pc:sldMk cId="1136032588" sldId="308"/>
            <ac:spMk id="3" creationId="{1DF3BF49-0126-4024-98A7-D04C20B2DF92}"/>
          </ac:spMkLst>
        </pc:spChg>
      </pc:sldChg>
      <pc:sldChg chg="addSp delSp modSp add ord replId">
        <pc:chgData name="Noa Gao" userId="S::gaoxu@uchicago.edu::33bb4d6f-770d-4ea4-a002-bd4813d6a860" providerId="AD" clId="Web-{E64BD3B8-29A4-4229-9354-BE5D9B8C0691}" dt="2021-03-17T02:02:20.477" v="724" actId="1076"/>
        <pc:sldMkLst>
          <pc:docMk/>
          <pc:sldMk cId="1895718313" sldId="310"/>
        </pc:sldMkLst>
        <pc:spChg chg="mod">
          <ac:chgData name="Noa Gao" userId="S::gaoxu@uchicago.edu::33bb4d6f-770d-4ea4-a002-bd4813d6a860" providerId="AD" clId="Web-{E64BD3B8-29A4-4229-9354-BE5D9B8C0691}" dt="2021-03-17T02:01:25.867" v="701" actId="20577"/>
          <ac:spMkLst>
            <pc:docMk/>
            <pc:sldMk cId="1895718313" sldId="310"/>
            <ac:spMk id="2" creationId="{9E5613BD-C1C5-416B-B6DD-C76C1FB7FC76}"/>
          </ac:spMkLst>
        </pc:spChg>
        <pc:spChg chg="del mod">
          <ac:chgData name="Noa Gao" userId="S::gaoxu@uchicago.edu::33bb4d6f-770d-4ea4-a002-bd4813d6a860" providerId="AD" clId="Web-{E64BD3B8-29A4-4229-9354-BE5D9B8C0691}" dt="2021-03-17T02:01:32.648" v="704"/>
          <ac:spMkLst>
            <pc:docMk/>
            <pc:sldMk cId="1895718313" sldId="310"/>
            <ac:spMk id="3" creationId="{CD904E51-6467-4918-9A46-878CBF7612DC}"/>
          </ac:spMkLst>
        </pc:spChg>
        <pc:spChg chg="add mod">
          <ac:chgData name="Noa Gao" userId="S::gaoxu@uchicago.edu::33bb4d6f-770d-4ea4-a002-bd4813d6a860" providerId="AD" clId="Web-{E64BD3B8-29A4-4229-9354-BE5D9B8C0691}" dt="2021-03-17T02:02:20.477" v="724" actId="1076"/>
          <ac:spMkLst>
            <pc:docMk/>
            <pc:sldMk cId="1895718313" sldId="310"/>
            <ac:spMk id="13" creationId="{29CD8C39-F495-457D-8FEC-E3F9FA31B70A}"/>
          </ac:spMkLst>
        </pc:spChg>
        <pc:spChg chg="del">
          <ac:chgData name="Noa Gao" userId="S::gaoxu@uchicago.edu::33bb4d6f-770d-4ea4-a002-bd4813d6a860" providerId="AD" clId="Web-{E64BD3B8-29A4-4229-9354-BE5D9B8C0691}" dt="2021-03-17T02:01:19.773" v="691"/>
          <ac:spMkLst>
            <pc:docMk/>
            <pc:sldMk cId="1895718313" sldId="310"/>
            <ac:spMk id="15" creationId="{767E0B8A-D2C7-4346-9469-C7CF1C4C293E}"/>
          </ac:spMkLst>
        </pc:spChg>
        <pc:picChg chg="add del mod">
          <ac:chgData name="Noa Gao" userId="S::gaoxu@uchicago.edu::33bb4d6f-770d-4ea4-a002-bd4813d6a860" providerId="AD" clId="Web-{E64BD3B8-29A4-4229-9354-BE5D9B8C0691}" dt="2021-03-17T02:01:49.227" v="713"/>
          <ac:picMkLst>
            <pc:docMk/>
            <pc:sldMk cId="1895718313" sldId="310"/>
            <ac:picMk id="12" creationId="{CA200FF0-B297-488F-873C-37A183199828}"/>
          </ac:picMkLst>
        </pc:picChg>
      </pc:sldChg>
      <pc:sldChg chg="ord">
        <pc:chgData name="Noa Gao" userId="S::gaoxu@uchicago.edu::33bb4d6f-770d-4ea4-a002-bd4813d6a860" providerId="AD" clId="Web-{E64BD3B8-29A4-4229-9354-BE5D9B8C0691}" dt="2021-03-17T02:16:06.554" v="727"/>
        <pc:sldMkLst>
          <pc:docMk/>
          <pc:sldMk cId="3354626394" sldId="311"/>
        </pc:sldMkLst>
      </pc:sldChg>
    </pc:docChg>
  </pc:docChgLst>
  <pc:docChgLst>
    <pc:chgData name="Curtis Zhuang" userId="S::shengyan@uchicago.edu::91b40463-df96-4fab-8ef2-7226bfbda449" providerId="AD" clId="Web-{19E0450A-8315-45E8-AF0B-9E46AD03117F}"/>
    <pc:docChg chg="addSld delSld modSld sldOrd modSection">
      <pc:chgData name="Curtis Zhuang" userId="S::shengyan@uchicago.edu::91b40463-df96-4fab-8ef2-7226bfbda449" providerId="AD" clId="Web-{19E0450A-8315-45E8-AF0B-9E46AD03117F}" dt="2021-03-17T03:02:18.981" v="489" actId="1076"/>
      <pc:docMkLst>
        <pc:docMk/>
      </pc:docMkLst>
      <pc:sldChg chg="modSp">
        <pc:chgData name="Curtis Zhuang" userId="S::shengyan@uchicago.edu::91b40463-df96-4fab-8ef2-7226bfbda449" providerId="AD" clId="Web-{19E0450A-8315-45E8-AF0B-9E46AD03117F}" dt="2021-03-17T02:40:45.916" v="134" actId="20577"/>
        <pc:sldMkLst>
          <pc:docMk/>
          <pc:sldMk cId="109857222" sldId="256"/>
        </pc:sldMkLst>
        <pc:spChg chg="mod">
          <ac:chgData name="Curtis Zhuang" userId="S::shengyan@uchicago.edu::91b40463-df96-4fab-8ef2-7226bfbda449" providerId="AD" clId="Web-{19E0450A-8315-45E8-AF0B-9E46AD03117F}" dt="2021-03-17T02:40:45.916" v="134" actId="20577"/>
          <ac:spMkLst>
            <pc:docMk/>
            <pc:sldMk cId="109857222" sldId="256"/>
            <ac:spMk id="2" creationId="{00000000-0000-0000-0000-000000000000}"/>
          </ac:spMkLst>
        </pc:spChg>
        <pc:spChg chg="mod">
          <ac:chgData name="Curtis Zhuang" userId="S::shengyan@uchicago.edu::91b40463-df96-4fab-8ef2-7226bfbda449" providerId="AD" clId="Web-{19E0450A-8315-45E8-AF0B-9E46AD03117F}" dt="2021-03-17T02:39:47.682" v="105" actId="14100"/>
          <ac:spMkLst>
            <pc:docMk/>
            <pc:sldMk cId="109857222" sldId="256"/>
            <ac:spMk id="3" creationId="{00000000-0000-0000-0000-000000000000}"/>
          </ac:spMkLst>
        </pc:spChg>
      </pc:sldChg>
      <pc:sldChg chg="modSp">
        <pc:chgData name="Curtis Zhuang" userId="S::shengyan@uchicago.edu::91b40463-df96-4fab-8ef2-7226bfbda449" providerId="AD" clId="Web-{19E0450A-8315-45E8-AF0B-9E46AD03117F}" dt="2021-03-17T02:59:18.186" v="452" actId="20577"/>
        <pc:sldMkLst>
          <pc:docMk/>
          <pc:sldMk cId="3231498663" sldId="257"/>
        </pc:sldMkLst>
        <pc:graphicFrameChg chg="modGraphic">
          <ac:chgData name="Curtis Zhuang" userId="S::shengyan@uchicago.edu::91b40463-df96-4fab-8ef2-7226bfbda449" providerId="AD" clId="Web-{19E0450A-8315-45E8-AF0B-9E46AD03117F}" dt="2021-03-17T02:59:18.186" v="452" actId="20577"/>
          <ac:graphicFrameMkLst>
            <pc:docMk/>
            <pc:sldMk cId="3231498663" sldId="257"/>
            <ac:graphicFrameMk id="216" creationId="{74EC9DCC-4529-4CF5-9D59-8E62A765922B}"/>
          </ac:graphicFrameMkLst>
        </pc:graphicFrameChg>
      </pc:sldChg>
      <pc:sldChg chg="addSp delSp modSp">
        <pc:chgData name="Curtis Zhuang" userId="S::shengyan@uchicago.edu::91b40463-df96-4fab-8ef2-7226bfbda449" providerId="AD" clId="Web-{19E0450A-8315-45E8-AF0B-9E46AD03117F}" dt="2021-03-17T02:57:59.499" v="410"/>
        <pc:sldMkLst>
          <pc:docMk/>
          <pc:sldMk cId="1893424077" sldId="261"/>
        </pc:sldMkLst>
        <pc:spChg chg="mod">
          <ac:chgData name="Curtis Zhuang" userId="S::shengyan@uchicago.edu::91b40463-df96-4fab-8ef2-7226bfbda449" providerId="AD" clId="Web-{19E0450A-8315-45E8-AF0B-9E46AD03117F}" dt="2021-03-17T02:57:58.046" v="408" actId="20577"/>
          <ac:spMkLst>
            <pc:docMk/>
            <pc:sldMk cId="1893424077" sldId="261"/>
            <ac:spMk id="5" creationId="{62B8695D-CC08-4363-A881-CE99715E270C}"/>
          </ac:spMkLst>
        </pc:spChg>
        <pc:grpChg chg="add">
          <ac:chgData name="Curtis Zhuang" userId="S::shengyan@uchicago.edu::91b40463-df96-4fab-8ef2-7226bfbda449" providerId="AD" clId="Web-{19E0450A-8315-45E8-AF0B-9E46AD03117F}" dt="2021-03-17T02:57:59.499" v="410"/>
          <ac:grpSpMkLst>
            <pc:docMk/>
            <pc:sldMk cId="1893424077" sldId="261"/>
            <ac:grpSpMk id="3" creationId="{163E8B53-4AF2-48EA-A522-538B5C22A8A6}"/>
          </ac:grpSpMkLst>
        </pc:grpChg>
        <pc:grpChg chg="del">
          <ac:chgData name="Curtis Zhuang" userId="S::shengyan@uchicago.edu::91b40463-df96-4fab-8ef2-7226bfbda449" providerId="AD" clId="Web-{19E0450A-8315-45E8-AF0B-9E46AD03117F}" dt="2021-03-17T02:57:58.999" v="409"/>
          <ac:grpSpMkLst>
            <pc:docMk/>
            <pc:sldMk cId="1893424077" sldId="261"/>
            <ac:grpSpMk id="4" creationId="{31EAAE61-0396-499A-9C31-E55DEB894737}"/>
          </ac:grpSpMkLst>
        </pc:grpChg>
      </pc:sldChg>
      <pc:sldChg chg="modSp">
        <pc:chgData name="Curtis Zhuang" userId="S::shengyan@uchicago.edu::91b40463-df96-4fab-8ef2-7226bfbda449" providerId="AD" clId="Web-{19E0450A-8315-45E8-AF0B-9E46AD03117F}" dt="2021-03-17T02:57:50.171" v="406"/>
        <pc:sldMkLst>
          <pc:docMk/>
          <pc:sldMk cId="3595456057" sldId="289"/>
        </pc:sldMkLst>
        <pc:spChg chg="mod">
          <ac:chgData name="Curtis Zhuang" userId="S::shengyan@uchicago.edu::91b40463-df96-4fab-8ef2-7226bfbda449" providerId="AD" clId="Web-{19E0450A-8315-45E8-AF0B-9E46AD03117F}" dt="2021-03-17T02:57:50.171" v="406"/>
          <ac:spMkLst>
            <pc:docMk/>
            <pc:sldMk cId="3595456057" sldId="289"/>
            <ac:spMk id="6" creationId="{1C2AB861-FB08-4E82-9203-8D846DCA0743}"/>
          </ac:spMkLst>
        </pc:spChg>
      </pc:sldChg>
      <pc:sldChg chg="addSp delSp modSp del">
        <pc:chgData name="Curtis Zhuang" userId="S::shengyan@uchicago.edu::91b40463-df96-4fab-8ef2-7226bfbda449" providerId="AD" clId="Web-{19E0450A-8315-45E8-AF0B-9E46AD03117F}" dt="2021-03-17T02:54:14.158" v="385"/>
        <pc:sldMkLst>
          <pc:docMk/>
          <pc:sldMk cId="1386802646" sldId="294"/>
        </pc:sldMkLst>
        <pc:spChg chg="mod">
          <ac:chgData name="Curtis Zhuang" userId="S::shengyan@uchicago.edu::91b40463-df96-4fab-8ef2-7226bfbda449" providerId="AD" clId="Web-{19E0450A-8315-45E8-AF0B-9E46AD03117F}" dt="2021-03-17T02:50:15.520" v="356" actId="1076"/>
          <ac:spMkLst>
            <pc:docMk/>
            <pc:sldMk cId="1386802646" sldId="294"/>
            <ac:spMk id="10" creationId="{0E7C8231-6051-46FC-A428-FAC859002CC4}"/>
          </ac:spMkLst>
        </pc:spChg>
        <pc:spChg chg="mod">
          <ac:chgData name="Curtis Zhuang" userId="S::shengyan@uchicago.edu::91b40463-df96-4fab-8ef2-7226bfbda449" providerId="AD" clId="Web-{19E0450A-8315-45E8-AF0B-9E46AD03117F}" dt="2021-03-17T02:49:36.129" v="350" actId="1076"/>
          <ac:spMkLst>
            <pc:docMk/>
            <pc:sldMk cId="1386802646" sldId="294"/>
            <ac:spMk id="11" creationId="{4A4AB82F-ED6B-42B7-B5BC-D56E93700564}"/>
          </ac:spMkLst>
        </pc:spChg>
        <pc:grpChg chg="add">
          <ac:chgData name="Curtis Zhuang" userId="S::shengyan@uchicago.edu::91b40463-df96-4fab-8ef2-7226bfbda449" providerId="AD" clId="Web-{19E0450A-8315-45E8-AF0B-9E46AD03117F}" dt="2021-03-17T02:49:46.551" v="351"/>
          <ac:grpSpMkLst>
            <pc:docMk/>
            <pc:sldMk cId="1386802646" sldId="294"/>
            <ac:grpSpMk id="2" creationId="{9F406C46-482A-4ED1-A65E-67DFCA392112}"/>
          </ac:grpSpMkLst>
        </pc:grpChg>
        <pc:picChg chg="add mod">
          <ac:chgData name="Curtis Zhuang" userId="S::shengyan@uchicago.edu::91b40463-df96-4fab-8ef2-7226bfbda449" providerId="AD" clId="Web-{19E0450A-8315-45E8-AF0B-9E46AD03117F}" dt="2021-03-17T02:50:17.285" v="358" actId="1076"/>
          <ac:picMkLst>
            <pc:docMk/>
            <pc:sldMk cId="1386802646" sldId="294"/>
            <ac:picMk id="3" creationId="{73487039-D32D-405C-9110-BA71EA2699F9}"/>
          </ac:picMkLst>
        </pc:picChg>
        <pc:picChg chg="del mod">
          <ac:chgData name="Curtis Zhuang" userId="S::shengyan@uchicago.edu::91b40463-df96-4fab-8ef2-7226bfbda449" providerId="AD" clId="Web-{19E0450A-8315-45E8-AF0B-9E46AD03117F}" dt="2021-03-17T02:50:08.551" v="355"/>
          <ac:picMkLst>
            <pc:docMk/>
            <pc:sldMk cId="1386802646" sldId="294"/>
            <ac:picMk id="9" creationId="{748E87A6-EA52-4474-B40F-920BC1D2D38D}"/>
          </ac:picMkLst>
        </pc:picChg>
      </pc:sldChg>
      <pc:sldChg chg="modSp ord">
        <pc:chgData name="Curtis Zhuang" userId="S::shengyan@uchicago.edu::91b40463-df96-4fab-8ef2-7226bfbda449" providerId="AD" clId="Web-{19E0450A-8315-45E8-AF0B-9E46AD03117F}" dt="2021-03-17T03:01:59.357" v="480"/>
        <pc:sldMkLst>
          <pc:docMk/>
          <pc:sldMk cId="2378990645" sldId="299"/>
        </pc:sldMkLst>
        <pc:spChg chg="mod">
          <ac:chgData name="Curtis Zhuang" userId="S::shengyan@uchicago.edu::91b40463-df96-4fab-8ef2-7226bfbda449" providerId="AD" clId="Web-{19E0450A-8315-45E8-AF0B-9E46AD03117F}" dt="2021-03-17T03:01:59.357" v="480"/>
          <ac:spMkLst>
            <pc:docMk/>
            <pc:sldMk cId="2378990645" sldId="299"/>
            <ac:spMk id="5" creationId="{1782B1C1-FC57-446F-ABB2-8AE799FDA034}"/>
          </ac:spMkLst>
        </pc:spChg>
        <pc:spChg chg="mod">
          <ac:chgData name="Curtis Zhuang" userId="S::shengyan@uchicago.edu::91b40463-df96-4fab-8ef2-7226bfbda449" providerId="AD" clId="Web-{19E0450A-8315-45E8-AF0B-9E46AD03117F}" dt="2021-03-17T03:00:30.889" v="463"/>
          <ac:spMkLst>
            <pc:docMk/>
            <pc:sldMk cId="2378990645" sldId="299"/>
            <ac:spMk id="6" creationId="{AAEE99F1-61D1-437D-B8BF-BF5B2693BF92}"/>
          </ac:spMkLst>
        </pc:spChg>
      </pc:sldChg>
      <pc:sldChg chg="modSp ord">
        <pc:chgData name="Curtis Zhuang" userId="S::shengyan@uchicago.edu::91b40463-df96-4fab-8ef2-7226bfbda449" providerId="AD" clId="Web-{19E0450A-8315-45E8-AF0B-9E46AD03117F}" dt="2021-03-17T03:02:07.388" v="484"/>
        <pc:sldMkLst>
          <pc:docMk/>
          <pc:sldMk cId="696955469" sldId="300"/>
        </pc:sldMkLst>
        <pc:spChg chg="mod">
          <ac:chgData name="Curtis Zhuang" userId="S::shengyan@uchicago.edu::91b40463-df96-4fab-8ef2-7226bfbda449" providerId="AD" clId="Web-{19E0450A-8315-45E8-AF0B-9E46AD03117F}" dt="2021-03-17T03:02:07.388" v="484"/>
          <ac:spMkLst>
            <pc:docMk/>
            <pc:sldMk cId="696955469" sldId="300"/>
            <ac:spMk id="5" creationId="{17649D11-A504-47EC-855A-84A0FB933BB5}"/>
          </ac:spMkLst>
        </pc:spChg>
      </pc:sldChg>
      <pc:sldChg chg="modSp ord">
        <pc:chgData name="Curtis Zhuang" userId="S::shengyan@uchicago.edu::91b40463-df96-4fab-8ef2-7226bfbda449" providerId="AD" clId="Web-{19E0450A-8315-45E8-AF0B-9E46AD03117F}" dt="2021-03-17T03:02:02.841" v="482"/>
        <pc:sldMkLst>
          <pc:docMk/>
          <pc:sldMk cId="4152360388" sldId="301"/>
        </pc:sldMkLst>
        <pc:spChg chg="mod">
          <ac:chgData name="Curtis Zhuang" userId="S::shengyan@uchicago.edu::91b40463-df96-4fab-8ef2-7226bfbda449" providerId="AD" clId="Web-{19E0450A-8315-45E8-AF0B-9E46AD03117F}" dt="2021-03-17T03:02:02.841" v="482"/>
          <ac:spMkLst>
            <pc:docMk/>
            <pc:sldMk cId="4152360388" sldId="301"/>
            <ac:spMk id="5" creationId="{D8E9901E-66BF-438F-B19D-5EE307742AE1}"/>
          </ac:spMkLst>
        </pc:spChg>
        <pc:spChg chg="mod">
          <ac:chgData name="Curtis Zhuang" userId="S::shengyan@uchicago.edu::91b40463-df96-4fab-8ef2-7226bfbda449" providerId="AD" clId="Web-{19E0450A-8315-45E8-AF0B-9E46AD03117F}" dt="2021-03-17T03:00:34.842" v="465"/>
          <ac:spMkLst>
            <pc:docMk/>
            <pc:sldMk cId="4152360388" sldId="301"/>
            <ac:spMk id="6" creationId="{2B9E244B-C84B-4ABD-828B-F2D1D3AE8B73}"/>
          </ac:spMkLst>
        </pc:spChg>
      </pc:sldChg>
      <pc:sldChg chg="addSp delSp modSp ord">
        <pc:chgData name="Curtis Zhuang" userId="S::shengyan@uchicago.edu::91b40463-df96-4fab-8ef2-7226bfbda449" providerId="AD" clId="Web-{19E0450A-8315-45E8-AF0B-9E46AD03117F}" dt="2021-03-17T03:02:11.153" v="486"/>
        <pc:sldMkLst>
          <pc:docMk/>
          <pc:sldMk cId="2345917220" sldId="303"/>
        </pc:sldMkLst>
        <pc:spChg chg="add del">
          <ac:chgData name="Curtis Zhuang" userId="S::shengyan@uchicago.edu::91b40463-df96-4fab-8ef2-7226bfbda449" providerId="AD" clId="Web-{19E0450A-8315-45E8-AF0B-9E46AD03117F}" dt="2021-03-17T03:01:20.013" v="472"/>
          <ac:spMkLst>
            <pc:docMk/>
            <pc:sldMk cId="2345917220" sldId="303"/>
            <ac:spMk id="3" creationId="{C587A5EA-2930-4F18-891D-E3E6DF5AE1CC}"/>
          </ac:spMkLst>
        </pc:spChg>
        <pc:spChg chg="add del">
          <ac:chgData name="Curtis Zhuang" userId="S::shengyan@uchicago.edu::91b40463-df96-4fab-8ef2-7226bfbda449" providerId="AD" clId="Web-{19E0450A-8315-45E8-AF0B-9E46AD03117F}" dt="2021-03-17T03:01:30.888" v="474"/>
          <ac:spMkLst>
            <pc:docMk/>
            <pc:sldMk cId="2345917220" sldId="303"/>
            <ac:spMk id="8" creationId="{EEAE6CE9-B446-47A1-86EA-E46DB97EDECB}"/>
          </ac:spMkLst>
        </pc:spChg>
        <pc:spChg chg="mod">
          <ac:chgData name="Curtis Zhuang" userId="S::shengyan@uchicago.edu::91b40463-df96-4fab-8ef2-7226bfbda449" providerId="AD" clId="Web-{19E0450A-8315-45E8-AF0B-9E46AD03117F}" dt="2021-03-17T03:02:11.153" v="486"/>
          <ac:spMkLst>
            <pc:docMk/>
            <pc:sldMk cId="2345917220" sldId="303"/>
            <ac:spMk id="11" creationId="{6A0476E6-CB9F-4DD2-9354-17A70897958B}"/>
          </ac:spMkLst>
        </pc:spChg>
        <pc:grpChg chg="add">
          <ac:chgData name="Curtis Zhuang" userId="S::shengyan@uchicago.edu::91b40463-df96-4fab-8ef2-7226bfbda449" providerId="AD" clId="Web-{19E0450A-8315-45E8-AF0B-9E46AD03117F}" dt="2021-03-17T03:01:36.607" v="475"/>
          <ac:grpSpMkLst>
            <pc:docMk/>
            <pc:sldMk cId="2345917220" sldId="303"/>
            <ac:grpSpMk id="16" creationId="{AC23EC86-C29B-4E36-BD89-3062EA7781F1}"/>
          </ac:grpSpMkLst>
        </pc:grpChg>
        <pc:picChg chg="mod">
          <ac:chgData name="Curtis Zhuang" userId="S::shengyan@uchicago.edu::91b40463-df96-4fab-8ef2-7226bfbda449" providerId="AD" clId="Web-{19E0450A-8315-45E8-AF0B-9E46AD03117F}" dt="2021-03-17T03:01:40.841" v="476" actId="1076"/>
          <ac:picMkLst>
            <pc:docMk/>
            <pc:sldMk cId="2345917220" sldId="303"/>
            <ac:picMk id="4" creationId="{84AFD79A-523E-4EA7-A8AE-62C9145CF02A}"/>
          </ac:picMkLst>
        </pc:picChg>
        <pc:picChg chg="mod">
          <ac:chgData name="Curtis Zhuang" userId="S::shengyan@uchicago.edu::91b40463-df96-4fab-8ef2-7226bfbda449" providerId="AD" clId="Web-{19E0450A-8315-45E8-AF0B-9E46AD03117F}" dt="2021-03-17T03:01:43.575" v="477" actId="1076"/>
          <ac:picMkLst>
            <pc:docMk/>
            <pc:sldMk cId="2345917220" sldId="303"/>
            <ac:picMk id="6" creationId="{2971D2BF-4D96-4D64-9CFA-7E84A1049810}"/>
          </ac:picMkLst>
        </pc:picChg>
      </pc:sldChg>
      <pc:sldChg chg="addSp modSp ord">
        <pc:chgData name="Curtis Zhuang" userId="S::shengyan@uchicago.edu::91b40463-df96-4fab-8ef2-7226bfbda449" providerId="AD" clId="Web-{19E0450A-8315-45E8-AF0B-9E46AD03117F}" dt="2021-03-17T03:02:18.981" v="489" actId="1076"/>
        <pc:sldMkLst>
          <pc:docMk/>
          <pc:sldMk cId="2053876804" sldId="304"/>
        </pc:sldMkLst>
        <pc:spChg chg="mod">
          <ac:chgData name="Curtis Zhuang" userId="S::shengyan@uchicago.edu::91b40463-df96-4fab-8ef2-7226bfbda449" providerId="AD" clId="Web-{19E0450A-8315-45E8-AF0B-9E46AD03117F}" dt="2021-03-17T03:02:15.591" v="488"/>
          <ac:spMkLst>
            <pc:docMk/>
            <pc:sldMk cId="2053876804" sldId="304"/>
            <ac:spMk id="7" creationId="{61668C30-2FEA-471C-9D47-142D6A575C9C}"/>
          </ac:spMkLst>
        </pc:spChg>
        <pc:grpChg chg="add">
          <ac:chgData name="Curtis Zhuang" userId="S::shengyan@uchicago.edu::91b40463-df96-4fab-8ef2-7226bfbda449" providerId="AD" clId="Web-{19E0450A-8315-45E8-AF0B-9E46AD03117F}" dt="2021-03-17T03:01:47.294" v="478"/>
          <ac:grpSpMkLst>
            <pc:docMk/>
            <pc:sldMk cId="2053876804" sldId="304"/>
            <ac:grpSpMk id="3" creationId="{26B3FF05-612A-4679-A02E-EBFFAF51C90C}"/>
          </ac:grpSpMkLst>
        </pc:grpChg>
        <pc:picChg chg="mod">
          <ac:chgData name="Curtis Zhuang" userId="S::shengyan@uchicago.edu::91b40463-df96-4fab-8ef2-7226bfbda449" providerId="AD" clId="Web-{19E0450A-8315-45E8-AF0B-9E46AD03117F}" dt="2021-03-17T03:02:18.981" v="489" actId="1076"/>
          <ac:picMkLst>
            <pc:docMk/>
            <pc:sldMk cId="2053876804" sldId="304"/>
            <ac:picMk id="4" creationId="{1DC55410-A0EE-4B28-BE80-F7C0ACD395E0}"/>
          </ac:picMkLst>
        </pc:picChg>
      </pc:sldChg>
      <pc:sldChg chg="addSp delSp">
        <pc:chgData name="Curtis Zhuang" userId="S::shengyan@uchicago.edu::91b40463-df96-4fab-8ef2-7226bfbda449" providerId="AD" clId="Web-{19E0450A-8315-45E8-AF0B-9E46AD03117F}" dt="2021-03-17T02:58:15.312" v="412"/>
        <pc:sldMkLst>
          <pc:docMk/>
          <pc:sldMk cId="1230359307" sldId="306"/>
        </pc:sldMkLst>
        <pc:grpChg chg="add">
          <ac:chgData name="Curtis Zhuang" userId="S::shengyan@uchicago.edu::91b40463-df96-4fab-8ef2-7226bfbda449" providerId="AD" clId="Web-{19E0450A-8315-45E8-AF0B-9E46AD03117F}" dt="2021-03-17T02:58:15.312" v="412"/>
          <ac:grpSpMkLst>
            <pc:docMk/>
            <pc:sldMk cId="1230359307" sldId="306"/>
            <ac:grpSpMk id="3" creationId="{AFE59721-3822-4F2C-89B0-B65AF88A58BA}"/>
          </ac:grpSpMkLst>
        </pc:grpChg>
        <pc:grpChg chg="del">
          <ac:chgData name="Curtis Zhuang" userId="S::shengyan@uchicago.edu::91b40463-df96-4fab-8ef2-7226bfbda449" providerId="AD" clId="Web-{19E0450A-8315-45E8-AF0B-9E46AD03117F}" dt="2021-03-17T02:58:14.640" v="411"/>
          <ac:grpSpMkLst>
            <pc:docMk/>
            <pc:sldMk cId="1230359307" sldId="306"/>
            <ac:grpSpMk id="4" creationId="{31EAAE61-0396-499A-9C31-E55DEB894737}"/>
          </ac:grpSpMkLst>
        </pc:grpChg>
      </pc:sldChg>
      <pc:sldChg chg="modSp">
        <pc:chgData name="Curtis Zhuang" userId="S::shengyan@uchicago.edu::91b40463-df96-4fab-8ef2-7226bfbda449" providerId="AD" clId="Web-{19E0450A-8315-45E8-AF0B-9E46AD03117F}" dt="2021-03-17T02:59:41.905" v="456" actId="20577"/>
        <pc:sldMkLst>
          <pc:docMk/>
          <pc:sldMk cId="3400725060" sldId="309"/>
        </pc:sldMkLst>
        <pc:spChg chg="mod">
          <ac:chgData name="Curtis Zhuang" userId="S::shengyan@uchicago.edu::91b40463-df96-4fab-8ef2-7226bfbda449" providerId="AD" clId="Web-{19E0450A-8315-45E8-AF0B-9E46AD03117F}" dt="2021-03-17T02:59:41.905" v="456" actId="20577"/>
          <ac:spMkLst>
            <pc:docMk/>
            <pc:sldMk cId="3400725060" sldId="309"/>
            <ac:spMk id="8" creationId="{BCB26B10-2BD4-4455-8E9A-ECF9276D014A}"/>
          </ac:spMkLst>
        </pc:spChg>
      </pc:sldChg>
      <pc:sldChg chg="addSp delSp modSp new mod setBg">
        <pc:chgData name="Curtis Zhuang" userId="S::shengyan@uchicago.edu::91b40463-df96-4fab-8ef2-7226bfbda449" providerId="AD" clId="Web-{19E0450A-8315-45E8-AF0B-9E46AD03117F}" dt="2021-03-17T02:57:26.140" v="404"/>
        <pc:sldMkLst>
          <pc:docMk/>
          <pc:sldMk cId="3368702112" sldId="314"/>
        </pc:sldMkLst>
        <pc:spChg chg="add del mod ord">
          <ac:chgData name="Curtis Zhuang" userId="S::shengyan@uchicago.edu::91b40463-df96-4fab-8ef2-7226bfbda449" providerId="AD" clId="Web-{19E0450A-8315-45E8-AF0B-9E46AD03117F}" dt="2021-03-17T02:53:10.315" v="376"/>
          <ac:spMkLst>
            <pc:docMk/>
            <pc:sldMk cId="3368702112" sldId="314"/>
            <ac:spMk id="2" creationId="{FBF70AD7-24CF-48A4-A0D5-21912653BE46}"/>
          </ac:spMkLst>
        </pc:spChg>
        <pc:spChg chg="del">
          <ac:chgData name="Curtis Zhuang" userId="S::shengyan@uchicago.edu::91b40463-df96-4fab-8ef2-7226bfbda449" providerId="AD" clId="Web-{19E0450A-8315-45E8-AF0B-9E46AD03117F}" dt="2021-03-17T02:50:32.051" v="360"/>
          <ac:spMkLst>
            <pc:docMk/>
            <pc:sldMk cId="3368702112" sldId="314"/>
            <ac:spMk id="3" creationId="{BED5218B-DF75-4B48-A743-25FE18B2BBD1}"/>
          </ac:spMkLst>
        </pc:spChg>
        <pc:spChg chg="mod">
          <ac:chgData name="Curtis Zhuang" userId="S::shengyan@uchicago.edu::91b40463-df96-4fab-8ef2-7226bfbda449" providerId="AD" clId="Web-{19E0450A-8315-45E8-AF0B-9E46AD03117F}" dt="2021-03-17T02:51:41.534" v="367"/>
          <ac:spMkLst>
            <pc:docMk/>
            <pc:sldMk cId="3368702112" sldId="314"/>
            <ac:spMk id="4" creationId="{A196AB57-8A9A-471F-80F3-694C71A7CE6C}"/>
          </ac:spMkLst>
        </pc:spChg>
        <pc:spChg chg="add mod">
          <ac:chgData name="Curtis Zhuang" userId="S::shengyan@uchicago.edu::91b40463-df96-4fab-8ef2-7226bfbda449" providerId="AD" clId="Web-{19E0450A-8315-45E8-AF0B-9E46AD03117F}" dt="2021-03-17T02:52:41.174" v="373" actId="1076"/>
          <ac:spMkLst>
            <pc:docMk/>
            <pc:sldMk cId="3368702112" sldId="314"/>
            <ac:spMk id="6" creationId="{ADA51FE6-3470-40FB-A6EB-AE026A8DBE05}"/>
          </ac:spMkLst>
        </pc:spChg>
        <pc:spChg chg="add del">
          <ac:chgData name="Curtis Zhuang" userId="S::shengyan@uchicago.edu::91b40463-df96-4fab-8ef2-7226bfbda449" providerId="AD" clId="Web-{19E0450A-8315-45E8-AF0B-9E46AD03117F}" dt="2021-03-17T02:51:40.362" v="364"/>
          <ac:spMkLst>
            <pc:docMk/>
            <pc:sldMk cId="3368702112" sldId="314"/>
            <ac:spMk id="8" creationId="{DA2B6B5C-D4B6-4EE7-80BF-82BC51F58BDF}"/>
          </ac:spMkLst>
        </pc:spChg>
        <pc:spChg chg="add del">
          <ac:chgData name="Curtis Zhuang" userId="S::shengyan@uchicago.edu::91b40463-df96-4fab-8ef2-7226bfbda449" providerId="AD" clId="Web-{19E0450A-8315-45E8-AF0B-9E46AD03117F}" dt="2021-03-17T02:51:36.925" v="362"/>
          <ac:spMkLst>
            <pc:docMk/>
            <pc:sldMk cId="3368702112" sldId="314"/>
            <ac:spMk id="9" creationId="{94F7AD8D-4107-427A-9076-735D8BF425C2}"/>
          </ac:spMkLst>
        </pc:spChg>
        <pc:spChg chg="add del">
          <ac:chgData name="Curtis Zhuang" userId="S::shengyan@uchicago.edu::91b40463-df96-4fab-8ef2-7226bfbda449" providerId="AD" clId="Web-{19E0450A-8315-45E8-AF0B-9E46AD03117F}" dt="2021-03-17T02:51:41.519" v="366"/>
          <ac:spMkLst>
            <pc:docMk/>
            <pc:sldMk cId="3368702112" sldId="314"/>
            <ac:spMk id="10" creationId="{B670DBD5-770C-4383-9F54-5B86E86BD5BB}"/>
          </ac:spMkLst>
        </pc:spChg>
        <pc:spChg chg="add del">
          <ac:chgData name="Curtis Zhuang" userId="S::shengyan@uchicago.edu::91b40463-df96-4fab-8ef2-7226bfbda449" providerId="AD" clId="Web-{19E0450A-8315-45E8-AF0B-9E46AD03117F}" dt="2021-03-17T02:51:36.925" v="362"/>
          <ac:spMkLst>
            <pc:docMk/>
            <pc:sldMk cId="3368702112" sldId="314"/>
            <ac:spMk id="12" creationId="{2C61293E-6EBE-43EF-A52C-9BEBFD7679D4}"/>
          </ac:spMkLst>
        </pc:spChg>
        <pc:spChg chg="add del">
          <ac:chgData name="Curtis Zhuang" userId="S::shengyan@uchicago.edu::91b40463-df96-4fab-8ef2-7226bfbda449" providerId="AD" clId="Web-{19E0450A-8315-45E8-AF0B-9E46AD03117F}" dt="2021-03-17T02:53:11.096" v="377"/>
          <ac:spMkLst>
            <pc:docMk/>
            <pc:sldMk cId="3368702112" sldId="314"/>
            <ac:spMk id="13" creationId="{DA2B6B5C-D4B6-4EE7-80BF-82BC51F58BDF}"/>
          </ac:spMkLst>
        </pc:spChg>
        <pc:spChg chg="add del">
          <ac:chgData name="Curtis Zhuang" userId="S::shengyan@uchicago.edu::91b40463-df96-4fab-8ef2-7226bfbda449" providerId="AD" clId="Web-{19E0450A-8315-45E8-AF0B-9E46AD03117F}" dt="2021-03-17T02:51:36.925" v="362"/>
          <ac:spMkLst>
            <pc:docMk/>
            <pc:sldMk cId="3368702112" sldId="314"/>
            <ac:spMk id="14" creationId="{21540236-BFD5-4A9D-8840-4703E7F76825}"/>
          </ac:spMkLst>
        </pc:spChg>
        <pc:spChg chg="add del">
          <ac:chgData name="Curtis Zhuang" userId="S::shengyan@uchicago.edu::91b40463-df96-4fab-8ef2-7226bfbda449" providerId="AD" clId="Web-{19E0450A-8315-45E8-AF0B-9E46AD03117F}" dt="2021-03-17T02:53:06.268" v="375"/>
          <ac:spMkLst>
            <pc:docMk/>
            <pc:sldMk cId="3368702112" sldId="314"/>
            <ac:spMk id="16" creationId="{96B17F91-5908-418A-B8C1-39708ECEA14C}"/>
          </ac:spMkLst>
        </pc:spChg>
        <pc:spChg chg="add">
          <ac:chgData name="Curtis Zhuang" userId="S::shengyan@uchicago.edu::91b40463-df96-4fab-8ef2-7226bfbda449" providerId="AD" clId="Web-{19E0450A-8315-45E8-AF0B-9E46AD03117F}" dt="2021-03-17T02:53:11.955" v="378"/>
          <ac:spMkLst>
            <pc:docMk/>
            <pc:sldMk cId="3368702112" sldId="314"/>
            <ac:spMk id="20" creationId="{474ADF70-EEAA-4F23-90B1-1743E36F0388}"/>
          </ac:spMkLst>
        </pc:spChg>
        <pc:spChg chg="add">
          <ac:chgData name="Curtis Zhuang" userId="S::shengyan@uchicago.edu::91b40463-df96-4fab-8ef2-7226bfbda449" providerId="AD" clId="Web-{19E0450A-8315-45E8-AF0B-9E46AD03117F}" dt="2021-03-17T02:53:19.721" v="379"/>
          <ac:spMkLst>
            <pc:docMk/>
            <pc:sldMk cId="3368702112" sldId="314"/>
            <ac:spMk id="22" creationId="{F332480D-F194-47B3-AA4A-98449C7D3A32}"/>
          </ac:spMkLst>
        </pc:spChg>
        <pc:spChg chg="add del">
          <ac:chgData name="Curtis Zhuang" userId="S::shengyan@uchicago.edu::91b40463-df96-4fab-8ef2-7226bfbda449" providerId="AD" clId="Web-{19E0450A-8315-45E8-AF0B-9E46AD03117F}" dt="2021-03-17T02:53:28.518" v="381"/>
          <ac:spMkLst>
            <pc:docMk/>
            <pc:sldMk cId="3368702112" sldId="314"/>
            <ac:spMk id="24" creationId="{7DEC9CB8-FA12-4995-A7CA-F448472D8049}"/>
          </ac:spMkLst>
        </pc:spChg>
        <pc:spChg chg="mod">
          <ac:chgData name="Curtis Zhuang" userId="S::shengyan@uchicago.edu::91b40463-df96-4fab-8ef2-7226bfbda449" providerId="AD" clId="Web-{19E0450A-8315-45E8-AF0B-9E46AD03117F}" dt="2021-03-17T02:57:26.140" v="404"/>
          <ac:spMkLst>
            <pc:docMk/>
            <pc:sldMk cId="3368702112" sldId="314"/>
            <ac:spMk id="26" creationId="{D30B13EE-487C-4703-8E52-CC51C1FF2D54}"/>
          </ac:spMkLst>
        </pc:spChg>
        <pc:spChg chg="mod">
          <ac:chgData name="Curtis Zhuang" userId="S::shengyan@uchicago.edu::91b40463-df96-4fab-8ef2-7226bfbda449" providerId="AD" clId="Web-{19E0450A-8315-45E8-AF0B-9E46AD03117F}" dt="2021-03-17T02:57:12.328" v="401"/>
          <ac:spMkLst>
            <pc:docMk/>
            <pc:sldMk cId="3368702112" sldId="314"/>
            <ac:spMk id="27" creationId="{D4B5A044-6149-4CCD-A99B-22C46C6328A2}"/>
          </ac:spMkLst>
        </pc:spChg>
        <pc:spChg chg="mod">
          <ac:chgData name="Curtis Zhuang" userId="S::shengyan@uchicago.edu::91b40463-df96-4fab-8ef2-7226bfbda449" providerId="AD" clId="Web-{19E0450A-8315-45E8-AF0B-9E46AD03117F}" dt="2021-03-17T02:57:12.328" v="400"/>
          <ac:spMkLst>
            <pc:docMk/>
            <pc:sldMk cId="3368702112" sldId="314"/>
            <ac:spMk id="28" creationId="{31E96A07-6564-4FBD-A38C-900F611F9748}"/>
          </ac:spMkLst>
        </pc:spChg>
        <pc:spChg chg="mod">
          <ac:chgData name="Curtis Zhuang" userId="S::shengyan@uchicago.edu::91b40463-df96-4fab-8ef2-7226bfbda449" providerId="AD" clId="Web-{19E0450A-8315-45E8-AF0B-9E46AD03117F}" dt="2021-03-17T02:57:12.328" v="399"/>
          <ac:spMkLst>
            <pc:docMk/>
            <pc:sldMk cId="3368702112" sldId="314"/>
            <ac:spMk id="29" creationId="{3FC81DA8-8439-4DD2-AE7F-AEF094633A8F}"/>
          </ac:spMkLst>
        </pc:spChg>
        <pc:spChg chg="mod">
          <ac:chgData name="Curtis Zhuang" userId="S::shengyan@uchicago.edu::91b40463-df96-4fab-8ef2-7226bfbda449" providerId="AD" clId="Web-{19E0450A-8315-45E8-AF0B-9E46AD03117F}" dt="2021-03-17T02:57:12.328" v="398"/>
          <ac:spMkLst>
            <pc:docMk/>
            <pc:sldMk cId="3368702112" sldId="314"/>
            <ac:spMk id="30" creationId="{A706B268-DA4B-4879-984A-D3B2F4C4A303}"/>
          </ac:spMkLst>
        </pc:spChg>
        <pc:spChg chg="mod">
          <ac:chgData name="Curtis Zhuang" userId="S::shengyan@uchicago.edu::91b40463-df96-4fab-8ef2-7226bfbda449" providerId="AD" clId="Web-{19E0450A-8315-45E8-AF0B-9E46AD03117F}" dt="2021-03-17T02:57:12.328" v="397"/>
          <ac:spMkLst>
            <pc:docMk/>
            <pc:sldMk cId="3368702112" sldId="314"/>
            <ac:spMk id="31" creationId="{9E6A24EB-0B48-43FF-AB97-1E2188D4EBEB}"/>
          </ac:spMkLst>
        </pc:spChg>
        <pc:grpChg chg="add">
          <ac:chgData name="Curtis Zhuang" userId="S::shengyan@uchicago.edu::91b40463-df96-4fab-8ef2-7226bfbda449" providerId="AD" clId="Web-{19E0450A-8315-45E8-AF0B-9E46AD03117F}" dt="2021-03-17T02:53:56.064" v="382"/>
          <ac:grpSpMkLst>
            <pc:docMk/>
            <pc:sldMk cId="3368702112" sldId="314"/>
            <ac:grpSpMk id="32" creationId="{CB3F4D43-78EC-4738-8E21-29469C08FBD8}"/>
          </ac:grpSpMkLst>
        </pc:grpChg>
        <pc:picChg chg="add mod ord">
          <ac:chgData name="Curtis Zhuang" userId="S::shengyan@uchicago.edu::91b40463-df96-4fab-8ef2-7226bfbda449" providerId="AD" clId="Web-{19E0450A-8315-45E8-AF0B-9E46AD03117F}" dt="2021-03-17T02:54:06.205" v="384"/>
          <ac:picMkLst>
            <pc:docMk/>
            <pc:sldMk cId="3368702112" sldId="314"/>
            <ac:picMk id="5" creationId="{40FC2607-E3F8-4CBF-829F-187D59D6589E}"/>
          </ac:picMkLst>
        </pc:picChg>
        <pc:picChg chg="add del">
          <ac:chgData name="Curtis Zhuang" userId="S::shengyan@uchicago.edu::91b40463-df96-4fab-8ef2-7226bfbda449" providerId="AD" clId="Web-{19E0450A-8315-45E8-AF0B-9E46AD03117F}" dt="2021-03-17T02:51:40.362" v="364"/>
          <ac:picMkLst>
            <pc:docMk/>
            <pc:sldMk cId="3368702112" sldId="314"/>
            <ac:picMk id="7" creationId="{54DDEBDD-D8BD-41A6-8A0D-B00E3768B0F9}"/>
          </ac:picMkLst>
        </pc:picChg>
        <pc:picChg chg="add del">
          <ac:chgData name="Curtis Zhuang" userId="S::shengyan@uchicago.edu::91b40463-df96-4fab-8ef2-7226bfbda449" providerId="AD" clId="Web-{19E0450A-8315-45E8-AF0B-9E46AD03117F}" dt="2021-03-17T02:52:34.034" v="372"/>
          <ac:picMkLst>
            <pc:docMk/>
            <pc:sldMk cId="3368702112" sldId="314"/>
            <ac:picMk id="11" creationId="{54DDEBDD-D8BD-41A6-8A0D-B00E3768B0F9}"/>
          </ac:picMkLst>
        </pc:picChg>
        <pc:picChg chg="add">
          <ac:chgData name="Curtis Zhuang" userId="S::shengyan@uchicago.edu::91b40463-df96-4fab-8ef2-7226bfbda449" providerId="AD" clId="Web-{19E0450A-8315-45E8-AF0B-9E46AD03117F}" dt="2021-03-17T02:52:34.034" v="372"/>
          <ac:picMkLst>
            <pc:docMk/>
            <pc:sldMk cId="3368702112" sldId="314"/>
            <ac:picMk id="18" creationId="{54DDEBDD-D8BD-41A6-8A0D-B00E3768B0F9}"/>
          </ac:picMkLst>
        </pc:picChg>
      </pc:sldChg>
      <pc:sldChg chg="ord">
        <pc:chgData name="Curtis Zhuang" userId="S::shengyan@uchicago.edu::91b40463-df96-4fab-8ef2-7226bfbda449" providerId="AD" clId="Web-{19E0450A-8315-45E8-AF0B-9E46AD03117F}" dt="2021-03-17T03:00:22.483" v="461"/>
        <pc:sldMkLst>
          <pc:docMk/>
          <pc:sldMk cId="505045116" sldId="317"/>
        </pc:sldMkLst>
      </pc:sldChg>
    </pc:docChg>
  </pc:docChgLst>
  <pc:docChgLst>
    <pc:chgData name="Maggie Wu" userId="fe8e4b0b-4716-4274-9a67-550e4c4441c1" providerId="ADAL" clId="{39796CC2-2A8F-3148-8F61-6005895B7479}"/>
    <pc:docChg chg="undo custSel addSld delSld modSld sldOrd modSection">
      <pc:chgData name="Maggie Wu" userId="fe8e4b0b-4716-4274-9a67-550e4c4441c1" providerId="ADAL" clId="{39796CC2-2A8F-3148-8F61-6005895B7479}" dt="2021-03-17T22:28:19.929" v="1562" actId="20578"/>
      <pc:docMkLst>
        <pc:docMk/>
      </pc:docMkLst>
      <pc:sldChg chg="del">
        <pc:chgData name="Maggie Wu" userId="fe8e4b0b-4716-4274-9a67-550e4c4441c1" providerId="ADAL" clId="{39796CC2-2A8F-3148-8F61-6005895B7479}" dt="2021-03-17T16:52:08.911" v="308" actId="2696"/>
        <pc:sldMkLst>
          <pc:docMk/>
          <pc:sldMk cId="3593410172" sldId="263"/>
        </pc:sldMkLst>
      </pc:sldChg>
      <pc:sldChg chg="addSp delSp modSp mod">
        <pc:chgData name="Maggie Wu" userId="fe8e4b0b-4716-4274-9a67-550e4c4441c1" providerId="ADAL" clId="{39796CC2-2A8F-3148-8F61-6005895B7479}" dt="2021-03-17T21:49:28.018" v="639" actId="113"/>
        <pc:sldMkLst>
          <pc:docMk/>
          <pc:sldMk cId="1516125569" sldId="266"/>
        </pc:sldMkLst>
        <pc:spChg chg="mod">
          <ac:chgData name="Maggie Wu" userId="fe8e4b0b-4716-4274-9a67-550e4c4441c1" providerId="ADAL" clId="{39796CC2-2A8F-3148-8F61-6005895B7479}" dt="2021-03-17T21:41:59.071" v="548" actId="1076"/>
          <ac:spMkLst>
            <pc:docMk/>
            <pc:sldMk cId="1516125569" sldId="266"/>
            <ac:spMk id="2" creationId="{C72DC925-F593-4D35-93DE-CE1944D7B346}"/>
          </ac:spMkLst>
        </pc:spChg>
        <pc:spChg chg="del mod">
          <ac:chgData name="Maggie Wu" userId="fe8e4b0b-4716-4274-9a67-550e4c4441c1" providerId="ADAL" clId="{39796CC2-2A8F-3148-8F61-6005895B7479}" dt="2021-03-17T21:42:30.608" v="553" actId="478"/>
          <ac:spMkLst>
            <pc:docMk/>
            <pc:sldMk cId="1516125569" sldId="266"/>
            <ac:spMk id="3" creationId="{B893477B-5228-764F-BAE1-2B5454C7A82A}"/>
          </ac:spMkLst>
        </pc:spChg>
        <pc:spChg chg="mod">
          <ac:chgData name="Maggie Wu" userId="fe8e4b0b-4716-4274-9a67-550e4c4441c1" providerId="ADAL" clId="{39796CC2-2A8F-3148-8F61-6005895B7479}" dt="2021-03-17T21:41:51.766" v="546" actId="20577"/>
          <ac:spMkLst>
            <pc:docMk/>
            <pc:sldMk cId="1516125569" sldId="266"/>
            <ac:spMk id="5" creationId="{65D2C5FB-9BCB-4610-B004-8C5CEA1DD636}"/>
          </ac:spMkLst>
        </pc:spChg>
        <pc:spChg chg="add del mod">
          <ac:chgData name="Maggie Wu" userId="fe8e4b0b-4716-4274-9a67-550e4c4441c1" providerId="ADAL" clId="{39796CC2-2A8F-3148-8F61-6005895B7479}" dt="2021-03-17T21:25:12.019" v="406" actId="478"/>
          <ac:spMkLst>
            <pc:docMk/>
            <pc:sldMk cId="1516125569" sldId="266"/>
            <ac:spMk id="6" creationId="{4D1B1406-5246-FD42-A597-0B227609B8E8}"/>
          </ac:spMkLst>
        </pc:spChg>
        <pc:spChg chg="add mod">
          <ac:chgData name="Maggie Wu" userId="fe8e4b0b-4716-4274-9a67-550e4c4441c1" providerId="ADAL" clId="{39796CC2-2A8F-3148-8F61-6005895B7479}" dt="2021-03-17T21:40:24.211" v="508" actId="167"/>
          <ac:spMkLst>
            <pc:docMk/>
            <pc:sldMk cId="1516125569" sldId="266"/>
            <ac:spMk id="7" creationId="{4FCAB84D-74AA-AF44-AF1B-13A40CC294FE}"/>
          </ac:spMkLst>
        </pc:spChg>
        <pc:spChg chg="add del mod">
          <ac:chgData name="Maggie Wu" userId="fe8e4b0b-4716-4274-9a67-550e4c4441c1" providerId="ADAL" clId="{39796CC2-2A8F-3148-8F61-6005895B7479}" dt="2021-03-17T21:44:51.703" v="576" actId="478"/>
          <ac:spMkLst>
            <pc:docMk/>
            <pc:sldMk cId="1516125569" sldId="266"/>
            <ac:spMk id="8" creationId="{1762E38F-1495-8B4F-BCCF-17E18E44FAD0}"/>
          </ac:spMkLst>
        </pc:spChg>
        <pc:spChg chg="add mod">
          <ac:chgData name="Maggie Wu" userId="fe8e4b0b-4716-4274-9a67-550e4c4441c1" providerId="ADAL" clId="{39796CC2-2A8F-3148-8F61-6005895B7479}" dt="2021-03-17T21:49:00.704" v="633" actId="207"/>
          <ac:spMkLst>
            <pc:docMk/>
            <pc:sldMk cId="1516125569" sldId="266"/>
            <ac:spMk id="14" creationId="{AE514F69-F5CD-754A-A6A7-529056419022}"/>
          </ac:spMkLst>
        </pc:spChg>
        <pc:spChg chg="del">
          <ac:chgData name="Maggie Wu" userId="fe8e4b0b-4716-4274-9a67-550e4c4441c1" providerId="ADAL" clId="{39796CC2-2A8F-3148-8F61-6005895B7479}" dt="2021-03-17T21:39:18.300" v="497" actId="21"/>
          <ac:spMkLst>
            <pc:docMk/>
            <pc:sldMk cId="1516125569" sldId="266"/>
            <ac:spMk id="18" creationId="{DD73B12A-E654-40D9-BE7C-F6B3539B9991}"/>
          </ac:spMkLst>
        </pc:spChg>
        <pc:spChg chg="del mod">
          <ac:chgData name="Maggie Wu" userId="fe8e4b0b-4716-4274-9a67-550e4c4441c1" providerId="ADAL" clId="{39796CC2-2A8F-3148-8F61-6005895B7479}" dt="2021-03-17T21:42:27.982" v="552" actId="478"/>
          <ac:spMkLst>
            <pc:docMk/>
            <pc:sldMk cId="1516125569" sldId="266"/>
            <ac:spMk id="29" creationId="{3664FA8D-521D-F440-BD03-9EBB5A21A313}"/>
          </ac:spMkLst>
        </pc:spChg>
        <pc:spChg chg="add mod">
          <ac:chgData name="Maggie Wu" userId="fe8e4b0b-4716-4274-9a67-550e4c4441c1" providerId="ADAL" clId="{39796CC2-2A8F-3148-8F61-6005895B7479}" dt="2021-03-17T21:49:28.018" v="639" actId="113"/>
          <ac:spMkLst>
            <pc:docMk/>
            <pc:sldMk cId="1516125569" sldId="266"/>
            <ac:spMk id="30" creationId="{3B8A2E75-49FF-F745-A609-8EA6E6043FCD}"/>
          </ac:spMkLst>
        </pc:spChg>
        <pc:spChg chg="add mod">
          <ac:chgData name="Maggie Wu" userId="fe8e4b0b-4716-4274-9a67-550e4c4441c1" providerId="ADAL" clId="{39796CC2-2A8F-3148-8F61-6005895B7479}" dt="2021-03-17T21:48:23.262" v="628" actId="1076"/>
          <ac:spMkLst>
            <pc:docMk/>
            <pc:sldMk cId="1516125569" sldId="266"/>
            <ac:spMk id="31" creationId="{9C19DDF8-77E6-1941-818B-1EBE79847E55}"/>
          </ac:spMkLst>
        </pc:spChg>
        <pc:spChg chg="add mod">
          <ac:chgData name="Maggie Wu" userId="fe8e4b0b-4716-4274-9a67-550e4c4441c1" providerId="ADAL" clId="{39796CC2-2A8F-3148-8F61-6005895B7479}" dt="2021-03-17T21:48:08.076" v="626" actId="207"/>
          <ac:spMkLst>
            <pc:docMk/>
            <pc:sldMk cId="1516125569" sldId="266"/>
            <ac:spMk id="32" creationId="{8DEFB6C3-C913-F94A-908D-4F94E9296367}"/>
          </ac:spMkLst>
        </pc:spChg>
        <pc:spChg chg="add mod">
          <ac:chgData name="Maggie Wu" userId="fe8e4b0b-4716-4274-9a67-550e4c4441c1" providerId="ADAL" clId="{39796CC2-2A8F-3148-8F61-6005895B7479}" dt="2021-03-17T21:49:11.449" v="635" actId="1076"/>
          <ac:spMkLst>
            <pc:docMk/>
            <pc:sldMk cId="1516125569" sldId="266"/>
            <ac:spMk id="33" creationId="{055E42F5-3956-914B-833C-7EF4B193FF2A}"/>
          </ac:spMkLst>
        </pc:spChg>
        <pc:picChg chg="del">
          <ac:chgData name="Maggie Wu" userId="fe8e4b0b-4716-4274-9a67-550e4c4441c1" providerId="ADAL" clId="{39796CC2-2A8F-3148-8F61-6005895B7479}" dt="2021-03-17T21:39:18.300" v="497" actId="21"/>
          <ac:picMkLst>
            <pc:docMk/>
            <pc:sldMk cId="1516125569" sldId="266"/>
            <ac:picMk id="4" creationId="{300620E2-4578-4DB2-B1EB-A877167803F1}"/>
          </ac:picMkLst>
        </pc:picChg>
        <pc:picChg chg="add mod">
          <ac:chgData name="Maggie Wu" userId="fe8e4b0b-4716-4274-9a67-550e4c4441c1" providerId="ADAL" clId="{39796CC2-2A8F-3148-8F61-6005895B7479}" dt="2021-03-17T21:47:41.947" v="621" actId="14100"/>
          <ac:picMkLst>
            <pc:docMk/>
            <pc:sldMk cId="1516125569" sldId="266"/>
            <ac:picMk id="10" creationId="{56374078-5F62-EE49-805B-251BD054892E}"/>
          </ac:picMkLst>
        </pc:picChg>
        <pc:picChg chg="add mod">
          <ac:chgData name="Maggie Wu" userId="fe8e4b0b-4716-4274-9a67-550e4c4441c1" providerId="ADAL" clId="{39796CC2-2A8F-3148-8F61-6005895B7479}" dt="2021-03-17T21:47:49.988" v="623" actId="14100"/>
          <ac:picMkLst>
            <pc:docMk/>
            <pc:sldMk cId="1516125569" sldId="266"/>
            <ac:picMk id="13" creationId="{989D0855-6D5C-2B43-B95D-8AB6E6A3DAF3}"/>
          </ac:picMkLst>
        </pc:picChg>
        <pc:picChg chg="mod">
          <ac:chgData name="Maggie Wu" userId="fe8e4b0b-4716-4274-9a67-550e4c4441c1" providerId="ADAL" clId="{39796CC2-2A8F-3148-8F61-6005895B7479}" dt="2021-03-17T21:48:26.971" v="629" actId="1076"/>
          <ac:picMkLst>
            <pc:docMk/>
            <pc:sldMk cId="1516125569" sldId="266"/>
            <ac:picMk id="27" creationId="{6F004432-E013-47BB-9D1D-BAF121505236}"/>
          </ac:picMkLst>
        </pc:picChg>
        <pc:picChg chg="mod">
          <ac:chgData name="Maggie Wu" userId="fe8e4b0b-4716-4274-9a67-550e4c4441c1" providerId="ADAL" clId="{39796CC2-2A8F-3148-8F61-6005895B7479}" dt="2021-03-17T21:48:29.591" v="630" actId="1076"/>
          <ac:picMkLst>
            <pc:docMk/>
            <pc:sldMk cId="1516125569" sldId="266"/>
            <ac:picMk id="28" creationId="{5C5B4072-8F1C-47BF-B0D2-5BE264F6538E}"/>
          </ac:picMkLst>
        </pc:picChg>
      </pc:sldChg>
      <pc:sldChg chg="addSp modSp del">
        <pc:chgData name="Maggie Wu" userId="fe8e4b0b-4716-4274-9a67-550e4c4441c1" providerId="ADAL" clId="{39796CC2-2A8F-3148-8F61-6005895B7479}" dt="2021-03-17T22:06:24.759" v="877" actId="2696"/>
        <pc:sldMkLst>
          <pc:docMk/>
          <pc:sldMk cId="2355771188" sldId="271"/>
        </pc:sldMkLst>
        <pc:spChg chg="add mod">
          <ac:chgData name="Maggie Wu" userId="fe8e4b0b-4716-4274-9a67-550e4c4441c1" providerId="ADAL" clId="{39796CC2-2A8F-3148-8F61-6005895B7479}" dt="2021-03-17T21:39:20.492" v="498"/>
          <ac:spMkLst>
            <pc:docMk/>
            <pc:sldMk cId="2355771188" sldId="271"/>
            <ac:spMk id="13" creationId="{0707F2E4-06E1-F54E-BA85-9A317F205D85}"/>
          </ac:spMkLst>
        </pc:spChg>
        <pc:picChg chg="add mod">
          <ac:chgData name="Maggie Wu" userId="fe8e4b0b-4716-4274-9a67-550e4c4441c1" providerId="ADAL" clId="{39796CC2-2A8F-3148-8F61-6005895B7479}" dt="2021-03-17T21:39:20.492" v="498"/>
          <ac:picMkLst>
            <pc:docMk/>
            <pc:sldMk cId="2355771188" sldId="271"/>
            <ac:picMk id="12" creationId="{EFEC45DB-A61C-A641-AB4A-24BEE5F5088E}"/>
          </ac:picMkLst>
        </pc:picChg>
      </pc:sldChg>
      <pc:sldChg chg="addSp modSp mod addCm delCm modCm">
        <pc:chgData name="Maggie Wu" userId="fe8e4b0b-4716-4274-9a67-550e4c4441c1" providerId="ADAL" clId="{39796CC2-2A8F-3148-8F61-6005895B7479}" dt="2021-03-17T16:35:02.274" v="234" actId="20577"/>
        <pc:sldMkLst>
          <pc:docMk/>
          <pc:sldMk cId="4152360388" sldId="301"/>
        </pc:sldMkLst>
        <pc:spChg chg="mod">
          <ac:chgData name="Maggie Wu" userId="fe8e4b0b-4716-4274-9a67-550e4c4441c1" providerId="ADAL" clId="{39796CC2-2A8F-3148-8F61-6005895B7479}" dt="2021-03-17T16:35:02.274" v="234" actId="20577"/>
          <ac:spMkLst>
            <pc:docMk/>
            <pc:sldMk cId="4152360388" sldId="301"/>
            <ac:spMk id="3" creationId="{5390B226-0367-6F42-A747-ADCA9AC6543D}"/>
          </ac:spMkLst>
        </pc:spChg>
        <pc:spChg chg="mod">
          <ac:chgData name="Maggie Wu" userId="fe8e4b0b-4716-4274-9a67-550e4c4441c1" providerId="ADAL" clId="{39796CC2-2A8F-3148-8F61-6005895B7479}" dt="2021-03-17T16:34:52.362" v="225" actId="14100"/>
          <ac:spMkLst>
            <pc:docMk/>
            <pc:sldMk cId="4152360388" sldId="301"/>
            <ac:spMk id="5" creationId="{F3F77EC2-AFFD-4999-93A6-7E1375A3771D}"/>
          </ac:spMkLst>
        </pc:spChg>
        <pc:spChg chg="add mod">
          <ac:chgData name="Maggie Wu" userId="fe8e4b0b-4716-4274-9a67-550e4c4441c1" providerId="ADAL" clId="{39796CC2-2A8F-3148-8F61-6005895B7479}" dt="2021-03-17T16:34:15.156" v="220" actId="1035"/>
          <ac:spMkLst>
            <pc:docMk/>
            <pc:sldMk cId="4152360388" sldId="301"/>
            <ac:spMk id="6" creationId="{C7CB0B91-7007-104F-A782-B23B57BEDADC}"/>
          </ac:spMkLst>
        </pc:spChg>
        <pc:spChg chg="add mod">
          <ac:chgData name="Maggie Wu" userId="fe8e4b0b-4716-4274-9a67-550e4c4441c1" providerId="ADAL" clId="{39796CC2-2A8F-3148-8F61-6005895B7479}" dt="2021-03-17T16:22:58.673" v="123" actId="14100"/>
          <ac:spMkLst>
            <pc:docMk/>
            <pc:sldMk cId="4152360388" sldId="301"/>
            <ac:spMk id="7" creationId="{2A47BEAA-4275-7349-9AAD-C16398549484}"/>
          </ac:spMkLst>
        </pc:spChg>
        <pc:spChg chg="add mod">
          <ac:chgData name="Maggie Wu" userId="fe8e4b0b-4716-4274-9a67-550e4c4441c1" providerId="ADAL" clId="{39796CC2-2A8F-3148-8F61-6005895B7479}" dt="2021-03-17T16:33:41.660" v="211" actId="167"/>
          <ac:spMkLst>
            <pc:docMk/>
            <pc:sldMk cId="4152360388" sldId="301"/>
            <ac:spMk id="12" creationId="{74DF62EF-4B80-0A4D-B35D-424B4DDB0547}"/>
          </ac:spMkLst>
        </pc:spChg>
        <pc:spChg chg="add mod">
          <ac:chgData name="Maggie Wu" userId="fe8e4b0b-4716-4274-9a67-550e4c4441c1" providerId="ADAL" clId="{39796CC2-2A8F-3148-8F61-6005895B7479}" dt="2021-03-17T16:21:47.240" v="115" actId="571"/>
          <ac:spMkLst>
            <pc:docMk/>
            <pc:sldMk cId="4152360388" sldId="301"/>
            <ac:spMk id="15" creationId="{EC6E0A8A-2499-2548-B64B-09CFDC1CE12D}"/>
          </ac:spMkLst>
        </pc:spChg>
        <pc:spChg chg="add mod">
          <ac:chgData name="Maggie Wu" userId="fe8e4b0b-4716-4274-9a67-550e4c4441c1" providerId="ADAL" clId="{39796CC2-2A8F-3148-8F61-6005895B7479}" dt="2021-03-17T16:21:56.051" v="119" actId="571"/>
          <ac:spMkLst>
            <pc:docMk/>
            <pc:sldMk cId="4152360388" sldId="301"/>
            <ac:spMk id="16" creationId="{49FA5A23-02B1-E148-B437-1879641CEAF5}"/>
          </ac:spMkLst>
        </pc:spChg>
        <pc:spChg chg="add mod">
          <ac:chgData name="Maggie Wu" userId="fe8e4b0b-4716-4274-9a67-550e4c4441c1" providerId="ADAL" clId="{39796CC2-2A8F-3148-8F61-6005895B7479}" dt="2021-03-17T16:24:28.962" v="134" actId="1076"/>
          <ac:spMkLst>
            <pc:docMk/>
            <pc:sldMk cId="4152360388" sldId="301"/>
            <ac:spMk id="18" creationId="{49BB707C-7639-3E44-9438-548FA18BE3DF}"/>
          </ac:spMkLst>
        </pc:spChg>
        <pc:spChg chg="add mod">
          <ac:chgData name="Maggie Wu" userId="fe8e4b0b-4716-4274-9a67-550e4c4441c1" providerId="ADAL" clId="{39796CC2-2A8F-3148-8F61-6005895B7479}" dt="2021-03-17T16:34:29.741" v="222" actId="1076"/>
          <ac:spMkLst>
            <pc:docMk/>
            <pc:sldMk cId="4152360388" sldId="301"/>
            <ac:spMk id="19" creationId="{9FAB0476-D4B7-5E41-8FC7-DA4FCB0C84A3}"/>
          </ac:spMkLst>
        </pc:spChg>
        <pc:spChg chg="add mod">
          <ac:chgData name="Maggie Wu" userId="fe8e4b0b-4716-4274-9a67-550e4c4441c1" providerId="ADAL" clId="{39796CC2-2A8F-3148-8F61-6005895B7479}" dt="2021-03-17T16:34:44.157" v="224" actId="1038"/>
          <ac:spMkLst>
            <pc:docMk/>
            <pc:sldMk cId="4152360388" sldId="301"/>
            <ac:spMk id="31" creationId="{C700F81B-4526-5B44-B005-B6DC005E6A8F}"/>
          </ac:spMkLst>
        </pc:spChg>
        <pc:picChg chg="mod">
          <ac:chgData name="Maggie Wu" userId="fe8e4b0b-4716-4274-9a67-550e4c4441c1" providerId="ADAL" clId="{39796CC2-2A8F-3148-8F61-6005895B7479}" dt="2021-03-17T16:24:17.582" v="132" actId="1076"/>
          <ac:picMkLst>
            <pc:docMk/>
            <pc:sldMk cId="4152360388" sldId="301"/>
            <ac:picMk id="4" creationId="{1B92A7EE-0A3F-498B-9EA7-B0C7D692A834}"/>
          </ac:picMkLst>
        </pc:picChg>
        <pc:picChg chg="add mod">
          <ac:chgData name="Maggie Wu" userId="fe8e4b0b-4716-4274-9a67-550e4c4441c1" providerId="ADAL" clId="{39796CC2-2A8F-3148-8F61-6005895B7479}" dt="2021-03-17T16:34:15.156" v="220" actId="1035"/>
          <ac:picMkLst>
            <pc:docMk/>
            <pc:sldMk cId="4152360388" sldId="301"/>
            <ac:picMk id="9" creationId="{621833BE-9AB9-FA4F-9E07-86E7078B5842}"/>
          </ac:picMkLst>
        </pc:picChg>
        <pc:picChg chg="add mod">
          <ac:chgData name="Maggie Wu" userId="fe8e4b0b-4716-4274-9a67-550e4c4441c1" providerId="ADAL" clId="{39796CC2-2A8F-3148-8F61-6005895B7479}" dt="2021-03-17T16:34:15.156" v="220" actId="1035"/>
          <ac:picMkLst>
            <pc:docMk/>
            <pc:sldMk cId="4152360388" sldId="301"/>
            <ac:picMk id="11" creationId="{F6C0D7A6-B8C8-1C4A-964B-2C73EA1F1367}"/>
          </ac:picMkLst>
        </pc:picChg>
        <pc:picChg chg="mod modCrop">
          <ac:chgData name="Maggie Wu" userId="fe8e4b0b-4716-4274-9a67-550e4c4441c1" providerId="ADAL" clId="{39796CC2-2A8F-3148-8F61-6005895B7479}" dt="2021-03-17T16:23:54.865" v="126" actId="1076"/>
          <ac:picMkLst>
            <pc:docMk/>
            <pc:sldMk cId="4152360388" sldId="301"/>
            <ac:picMk id="13" creationId="{C2EB07B9-32B9-4507-9A9C-61B98D4EBD09}"/>
          </ac:picMkLst>
        </pc:picChg>
      </pc:sldChg>
      <pc:sldChg chg="addSp delSp modSp add del mod">
        <pc:chgData name="Maggie Wu" userId="fe8e4b0b-4716-4274-9a67-550e4c4441c1" providerId="ADAL" clId="{39796CC2-2A8F-3148-8F61-6005895B7479}" dt="2021-03-17T21:39:38.448" v="502"/>
        <pc:sldMkLst>
          <pc:docMk/>
          <pc:sldMk cId="2053876804" sldId="304"/>
        </pc:sldMkLst>
        <pc:spChg chg="add del mod">
          <ac:chgData name="Maggie Wu" userId="fe8e4b0b-4716-4274-9a67-550e4c4441c1" providerId="ADAL" clId="{39796CC2-2A8F-3148-8F61-6005895B7479}" dt="2021-03-17T21:39:38.448" v="502"/>
          <ac:spMkLst>
            <pc:docMk/>
            <pc:sldMk cId="2053876804" sldId="304"/>
            <ac:spMk id="4" creationId="{8D5BB704-C39F-AC4B-BF91-63CC53E9429B}"/>
          </ac:spMkLst>
        </pc:spChg>
      </pc:sldChg>
      <pc:sldChg chg="modSp mod">
        <pc:chgData name="Maggie Wu" userId="fe8e4b0b-4716-4274-9a67-550e4c4441c1" providerId="ADAL" clId="{39796CC2-2A8F-3148-8F61-6005895B7479}" dt="2021-03-17T16:40:59.698" v="243" actId="14100"/>
        <pc:sldMkLst>
          <pc:docMk/>
          <pc:sldMk cId="505045116" sldId="317"/>
        </pc:sldMkLst>
        <pc:graphicFrameChg chg="mod modGraphic">
          <ac:chgData name="Maggie Wu" userId="fe8e4b0b-4716-4274-9a67-550e4c4441c1" providerId="ADAL" clId="{39796CC2-2A8F-3148-8F61-6005895B7479}" dt="2021-03-17T16:40:59.698" v="243" actId="14100"/>
          <ac:graphicFrameMkLst>
            <pc:docMk/>
            <pc:sldMk cId="505045116" sldId="317"/>
            <ac:graphicFrameMk id="5" creationId="{32C412D6-8D9B-41AC-B684-008259956952}"/>
          </ac:graphicFrameMkLst>
        </pc:graphicFrameChg>
      </pc:sldChg>
      <pc:sldChg chg="modSp mod">
        <pc:chgData name="Maggie Wu" userId="fe8e4b0b-4716-4274-9a67-550e4c4441c1" providerId="ADAL" clId="{39796CC2-2A8F-3148-8F61-6005895B7479}" dt="2021-03-17T16:45:04.922" v="307" actId="14100"/>
        <pc:sldMkLst>
          <pc:docMk/>
          <pc:sldMk cId="2255011987" sldId="321"/>
        </pc:sldMkLst>
        <pc:graphicFrameChg chg="mod modGraphic">
          <ac:chgData name="Maggie Wu" userId="fe8e4b0b-4716-4274-9a67-550e4c4441c1" providerId="ADAL" clId="{39796CC2-2A8F-3148-8F61-6005895B7479}" dt="2021-03-17T16:45:04.922" v="307" actId="14100"/>
          <ac:graphicFrameMkLst>
            <pc:docMk/>
            <pc:sldMk cId="2255011987" sldId="321"/>
            <ac:graphicFrameMk id="17" creationId="{A9A7B328-4DD6-4D15-BDEC-FD5030A8DF19}"/>
          </ac:graphicFrameMkLst>
        </pc:graphicFrameChg>
        <pc:inkChg chg="mod">
          <ac:chgData name="Maggie Wu" userId="fe8e4b0b-4716-4274-9a67-550e4c4441c1" providerId="ADAL" clId="{39796CC2-2A8F-3148-8F61-6005895B7479}" dt="2021-03-17T16:44:50.294" v="305" actId="1037"/>
          <ac:inkMkLst>
            <pc:docMk/>
            <pc:sldMk cId="2255011987" sldId="321"/>
            <ac:inkMk id="13" creationId="{6144386D-1036-4CC3-BC09-32E01C82C03E}"/>
          </ac:inkMkLst>
        </pc:inkChg>
        <pc:inkChg chg="mod">
          <ac:chgData name="Maggie Wu" userId="fe8e4b0b-4716-4274-9a67-550e4c4441c1" providerId="ADAL" clId="{39796CC2-2A8F-3148-8F61-6005895B7479}" dt="2021-03-17T16:44:50.294" v="305" actId="1037"/>
          <ac:inkMkLst>
            <pc:docMk/>
            <pc:sldMk cId="2255011987" sldId="321"/>
            <ac:inkMk id="14" creationId="{C024D6DA-59AC-4880-B82D-F71177133E0D}"/>
          </ac:inkMkLst>
        </pc:inkChg>
        <pc:inkChg chg="mod">
          <ac:chgData name="Maggie Wu" userId="fe8e4b0b-4716-4274-9a67-550e4c4441c1" providerId="ADAL" clId="{39796CC2-2A8F-3148-8F61-6005895B7479}" dt="2021-03-17T16:44:50.294" v="305" actId="1037"/>
          <ac:inkMkLst>
            <pc:docMk/>
            <pc:sldMk cId="2255011987" sldId="321"/>
            <ac:inkMk id="19" creationId="{DAC1990B-9F62-4A36-AE05-5195580C1C6F}"/>
          </ac:inkMkLst>
        </pc:inkChg>
      </pc:sldChg>
      <pc:sldChg chg="addSp delSp modSp mod">
        <pc:chgData name="Maggie Wu" userId="fe8e4b0b-4716-4274-9a67-550e4c4441c1" providerId="ADAL" clId="{39796CC2-2A8F-3148-8F61-6005895B7479}" dt="2021-03-17T16:44:09.076" v="299" actId="14100"/>
        <pc:sldMkLst>
          <pc:docMk/>
          <pc:sldMk cId="355976812" sldId="327"/>
        </pc:sldMkLst>
        <pc:spChg chg="add mod">
          <ac:chgData name="Maggie Wu" userId="fe8e4b0b-4716-4274-9a67-550e4c4441c1" providerId="ADAL" clId="{39796CC2-2A8F-3148-8F61-6005895B7479}" dt="2021-03-17T16:44:09.076" v="299" actId="14100"/>
          <ac:spMkLst>
            <pc:docMk/>
            <pc:sldMk cId="355976812" sldId="327"/>
            <ac:spMk id="8" creationId="{79040A54-FE88-3C4C-A668-BE31FFF75AD7}"/>
          </ac:spMkLst>
        </pc:spChg>
        <pc:spChg chg="mod">
          <ac:chgData name="Maggie Wu" userId="fe8e4b0b-4716-4274-9a67-550e4c4441c1" providerId="ADAL" clId="{39796CC2-2A8F-3148-8F61-6005895B7479}" dt="2021-03-17T16:44:08.615" v="298" actId="1076"/>
          <ac:spMkLst>
            <pc:docMk/>
            <pc:sldMk cId="355976812" sldId="327"/>
            <ac:spMk id="15" creationId="{F5761C1B-E9D0-4129-87DE-46AF79CFC286}"/>
          </ac:spMkLst>
        </pc:spChg>
        <pc:spChg chg="mod">
          <ac:chgData name="Maggie Wu" userId="fe8e4b0b-4716-4274-9a67-550e4c4441c1" providerId="ADAL" clId="{39796CC2-2A8F-3148-8F61-6005895B7479}" dt="2021-03-17T16:42:22.122" v="268" actId="1036"/>
          <ac:spMkLst>
            <pc:docMk/>
            <pc:sldMk cId="355976812" sldId="327"/>
            <ac:spMk id="39" creationId="{9D04277E-874B-4D36-BB62-A8FDDD8FCF0C}"/>
          </ac:spMkLst>
        </pc:spChg>
        <pc:graphicFrameChg chg="mod">
          <ac:chgData name="Maggie Wu" userId="fe8e4b0b-4716-4274-9a67-550e4c4441c1" providerId="ADAL" clId="{39796CC2-2A8F-3148-8F61-6005895B7479}" dt="2021-03-17T16:43:45.052" v="295" actId="1076"/>
          <ac:graphicFrameMkLst>
            <pc:docMk/>
            <pc:sldMk cId="355976812" sldId="327"/>
            <ac:graphicFrameMk id="14" creationId="{5CB6AEF1-DD58-4825-922A-08D95A1715CE}"/>
          </ac:graphicFrameMkLst>
        </pc:graphicFrameChg>
        <pc:graphicFrameChg chg="mod">
          <ac:chgData name="Maggie Wu" userId="fe8e4b0b-4716-4274-9a67-550e4c4441c1" providerId="ADAL" clId="{39796CC2-2A8F-3148-8F61-6005895B7479}" dt="2021-03-17T16:42:22.122" v="268" actId="1036"/>
          <ac:graphicFrameMkLst>
            <pc:docMk/>
            <pc:sldMk cId="355976812" sldId="327"/>
            <ac:graphicFrameMk id="22" creationId="{055DB12D-34C8-4CC1-9489-06FB842F809E}"/>
          </ac:graphicFrameMkLst>
        </pc:graphicFrameChg>
        <pc:graphicFrameChg chg="mod">
          <ac:chgData name="Maggie Wu" userId="fe8e4b0b-4716-4274-9a67-550e4c4441c1" providerId="ADAL" clId="{39796CC2-2A8F-3148-8F61-6005895B7479}" dt="2021-03-17T16:42:22.122" v="268" actId="1036"/>
          <ac:graphicFrameMkLst>
            <pc:docMk/>
            <pc:sldMk cId="355976812" sldId="327"/>
            <ac:graphicFrameMk id="23" creationId="{A2C3119C-FBA0-4676-AFFD-1A609E8A9CF2}"/>
          </ac:graphicFrameMkLst>
        </pc:graphicFrameChg>
        <pc:graphicFrameChg chg="mod">
          <ac:chgData name="Maggie Wu" userId="fe8e4b0b-4716-4274-9a67-550e4c4441c1" providerId="ADAL" clId="{39796CC2-2A8F-3148-8F61-6005895B7479}" dt="2021-03-17T16:42:22.122" v="268" actId="1036"/>
          <ac:graphicFrameMkLst>
            <pc:docMk/>
            <pc:sldMk cId="355976812" sldId="327"/>
            <ac:graphicFrameMk id="24" creationId="{ABC594E4-658C-4A4A-B3D4-30F4DEC53DDE}"/>
          </ac:graphicFrameMkLst>
        </pc:graphicFrameChg>
        <pc:graphicFrameChg chg="mod">
          <ac:chgData name="Maggie Wu" userId="fe8e4b0b-4716-4274-9a67-550e4c4441c1" providerId="ADAL" clId="{39796CC2-2A8F-3148-8F61-6005895B7479}" dt="2021-03-17T16:42:22.122" v="268" actId="1036"/>
          <ac:graphicFrameMkLst>
            <pc:docMk/>
            <pc:sldMk cId="355976812" sldId="327"/>
            <ac:graphicFrameMk id="33" creationId="{35639840-58E6-4B28-A374-D5423E92BF8B}"/>
          </ac:graphicFrameMkLst>
        </pc:graphicFrameChg>
        <pc:picChg chg="mod">
          <ac:chgData name="Maggie Wu" userId="fe8e4b0b-4716-4274-9a67-550e4c4441c1" providerId="ADAL" clId="{39796CC2-2A8F-3148-8F61-6005895B7479}" dt="2021-03-17T16:43:12.532" v="294" actId="1076"/>
          <ac:picMkLst>
            <pc:docMk/>
            <pc:sldMk cId="355976812" sldId="327"/>
            <ac:picMk id="5" creationId="{48B471BD-5E82-471C-B28C-5C93127DC76A}"/>
          </ac:picMkLst>
        </pc:picChg>
        <pc:inkChg chg="mod">
          <ac:chgData name="Maggie Wu" userId="fe8e4b0b-4716-4274-9a67-550e4c4441c1" providerId="ADAL" clId="{39796CC2-2A8F-3148-8F61-6005895B7479}" dt="2021-03-17T16:42:22.122" v="268" actId="1036"/>
          <ac:inkMkLst>
            <pc:docMk/>
            <pc:sldMk cId="355976812" sldId="327"/>
            <ac:inkMk id="34" creationId="{030415E8-270C-488F-AEA5-AA7F6DA2E2BE}"/>
          </ac:inkMkLst>
        </pc:inkChg>
        <pc:inkChg chg="mod">
          <ac:chgData name="Maggie Wu" userId="fe8e4b0b-4716-4274-9a67-550e4c4441c1" providerId="ADAL" clId="{39796CC2-2A8F-3148-8F61-6005895B7479}" dt="2021-03-17T16:42:22.122" v="268" actId="1036"/>
          <ac:inkMkLst>
            <pc:docMk/>
            <pc:sldMk cId="355976812" sldId="327"/>
            <ac:inkMk id="35" creationId="{30A69C3A-59F6-4BAF-8D66-B7240D47AFF0}"/>
          </ac:inkMkLst>
        </pc:inkChg>
        <pc:inkChg chg="mod">
          <ac:chgData name="Maggie Wu" userId="fe8e4b0b-4716-4274-9a67-550e4c4441c1" providerId="ADAL" clId="{39796CC2-2A8F-3148-8F61-6005895B7479}" dt="2021-03-17T16:42:22.122" v="268" actId="1036"/>
          <ac:inkMkLst>
            <pc:docMk/>
            <pc:sldMk cId="355976812" sldId="327"/>
            <ac:inkMk id="36" creationId="{3FE90875-221E-4431-B024-BBCA2CFE0660}"/>
          </ac:inkMkLst>
        </pc:inkChg>
        <pc:inkChg chg="mod">
          <ac:chgData name="Maggie Wu" userId="fe8e4b0b-4716-4274-9a67-550e4c4441c1" providerId="ADAL" clId="{39796CC2-2A8F-3148-8F61-6005895B7479}" dt="2021-03-17T16:42:22.122" v="268" actId="1036"/>
          <ac:inkMkLst>
            <pc:docMk/>
            <pc:sldMk cId="355976812" sldId="327"/>
            <ac:inkMk id="38" creationId="{507ED188-65FB-4A03-9828-B42C8A7C3A3B}"/>
          </ac:inkMkLst>
        </pc:inkChg>
        <pc:cxnChg chg="add del">
          <ac:chgData name="Maggie Wu" userId="fe8e4b0b-4716-4274-9a67-550e4c4441c1" providerId="ADAL" clId="{39796CC2-2A8F-3148-8F61-6005895B7479}" dt="2021-03-17T16:42:49.029" v="290" actId="11529"/>
          <ac:cxnSpMkLst>
            <pc:docMk/>
            <pc:sldMk cId="355976812" sldId="327"/>
            <ac:cxnSpMk id="7" creationId="{5CB1D905-6493-BE42-9A9D-A84C6A37E695}"/>
          </ac:cxnSpMkLst>
        </pc:cxnChg>
      </pc:sldChg>
      <pc:sldChg chg="modSp mod">
        <pc:chgData name="Maggie Wu" userId="fe8e4b0b-4716-4274-9a67-550e4c4441c1" providerId="ADAL" clId="{39796CC2-2A8F-3148-8F61-6005895B7479}" dt="2021-03-17T16:18:59.613" v="1" actId="404"/>
        <pc:sldMkLst>
          <pc:docMk/>
          <pc:sldMk cId="4168731790" sldId="333"/>
        </pc:sldMkLst>
        <pc:spChg chg="mod">
          <ac:chgData name="Maggie Wu" userId="fe8e4b0b-4716-4274-9a67-550e4c4441c1" providerId="ADAL" clId="{39796CC2-2A8F-3148-8F61-6005895B7479}" dt="2021-03-17T16:18:59.613" v="1" actId="404"/>
          <ac:spMkLst>
            <pc:docMk/>
            <pc:sldMk cId="4168731790" sldId="333"/>
            <ac:spMk id="2" creationId="{2EFCBB63-9014-434C-BFBD-DEB9EDE796DE}"/>
          </ac:spMkLst>
        </pc:spChg>
      </pc:sldChg>
      <pc:sldChg chg="del">
        <pc:chgData name="Maggie Wu" userId="fe8e4b0b-4716-4274-9a67-550e4c4441c1" providerId="ADAL" clId="{39796CC2-2A8F-3148-8F61-6005895B7479}" dt="2021-03-17T21:13:42.123" v="313" actId="2696"/>
        <pc:sldMkLst>
          <pc:docMk/>
          <pc:sldMk cId="1959345188" sldId="340"/>
        </pc:sldMkLst>
      </pc:sldChg>
      <pc:sldChg chg="modSp mod">
        <pc:chgData name="Maggie Wu" userId="fe8e4b0b-4716-4274-9a67-550e4c4441c1" providerId="ADAL" clId="{39796CC2-2A8F-3148-8F61-6005895B7479}" dt="2021-03-17T21:49:36.992" v="640" actId="1076"/>
        <pc:sldMkLst>
          <pc:docMk/>
          <pc:sldMk cId="2329436531" sldId="345"/>
        </pc:sldMkLst>
        <pc:spChg chg="mod">
          <ac:chgData name="Maggie Wu" userId="fe8e4b0b-4716-4274-9a67-550e4c4441c1" providerId="ADAL" clId="{39796CC2-2A8F-3148-8F61-6005895B7479}" dt="2021-03-17T21:13:50.782" v="317" actId="20577"/>
          <ac:spMkLst>
            <pc:docMk/>
            <pc:sldMk cId="2329436531" sldId="345"/>
            <ac:spMk id="2" creationId="{C72DC925-F593-4D35-93DE-CE1944D7B346}"/>
          </ac:spMkLst>
        </pc:spChg>
        <pc:spChg chg="mod">
          <ac:chgData name="Maggie Wu" userId="fe8e4b0b-4716-4274-9a67-550e4c4441c1" providerId="ADAL" clId="{39796CC2-2A8F-3148-8F61-6005895B7479}" dt="2021-03-17T21:15:24.511" v="341" actId="20577"/>
          <ac:spMkLst>
            <pc:docMk/>
            <pc:sldMk cId="2329436531" sldId="345"/>
            <ac:spMk id="3" creationId="{1A25BC73-7372-EC4A-BC5E-26147F5E5366}"/>
          </ac:spMkLst>
        </pc:spChg>
        <pc:spChg chg="mod">
          <ac:chgData name="Maggie Wu" userId="fe8e4b0b-4716-4274-9a67-550e4c4441c1" providerId="ADAL" clId="{39796CC2-2A8F-3148-8F61-6005895B7479}" dt="2021-03-17T21:18:17.783" v="379" actId="20577"/>
          <ac:spMkLst>
            <pc:docMk/>
            <pc:sldMk cId="2329436531" sldId="345"/>
            <ac:spMk id="4" creationId="{772FA301-73FF-4654-91E7-919FDF10DF08}"/>
          </ac:spMkLst>
        </pc:spChg>
        <pc:spChg chg="mod">
          <ac:chgData name="Maggie Wu" userId="fe8e4b0b-4716-4274-9a67-550e4c4441c1" providerId="ADAL" clId="{39796CC2-2A8F-3148-8F61-6005895B7479}" dt="2021-03-17T21:18:52.537" v="388" actId="20577"/>
          <ac:spMkLst>
            <pc:docMk/>
            <pc:sldMk cId="2329436531" sldId="345"/>
            <ac:spMk id="38" creationId="{515EF46A-2FFB-470C-965E-ED1B55DE66BC}"/>
          </ac:spMkLst>
        </pc:spChg>
        <pc:picChg chg="mod">
          <ac:chgData name="Maggie Wu" userId="fe8e4b0b-4716-4274-9a67-550e4c4441c1" providerId="ADAL" clId="{39796CC2-2A8F-3148-8F61-6005895B7479}" dt="2021-03-17T21:49:36.992" v="640" actId="1076"/>
          <ac:picMkLst>
            <pc:docMk/>
            <pc:sldMk cId="2329436531" sldId="345"/>
            <ac:picMk id="5" creationId="{0E6085DA-E8B4-4DE6-A10D-7DFDBD9576EB}"/>
          </ac:picMkLst>
        </pc:picChg>
      </pc:sldChg>
      <pc:sldChg chg="del">
        <pc:chgData name="Maggie Wu" userId="fe8e4b0b-4716-4274-9a67-550e4c4441c1" providerId="ADAL" clId="{39796CC2-2A8F-3148-8F61-6005895B7479}" dt="2021-03-17T16:35:14.581" v="235" actId="2696"/>
        <pc:sldMkLst>
          <pc:docMk/>
          <pc:sldMk cId="2610457342" sldId="345"/>
        </pc:sldMkLst>
      </pc:sldChg>
      <pc:sldChg chg="new del">
        <pc:chgData name="Maggie Wu" userId="fe8e4b0b-4716-4274-9a67-550e4c4441c1" providerId="ADAL" clId="{39796CC2-2A8F-3148-8F61-6005895B7479}" dt="2021-03-17T16:24:59.075" v="140" actId="2696"/>
        <pc:sldMkLst>
          <pc:docMk/>
          <pc:sldMk cId="1679235363" sldId="346"/>
        </pc:sldMkLst>
      </pc:sldChg>
      <pc:sldChg chg="ord">
        <pc:chgData name="Maggie Wu" userId="fe8e4b0b-4716-4274-9a67-550e4c4441c1" providerId="ADAL" clId="{39796CC2-2A8F-3148-8F61-6005895B7479}" dt="2021-03-17T22:28:19.929" v="1562" actId="20578"/>
        <pc:sldMkLst>
          <pc:docMk/>
          <pc:sldMk cId="2642013348" sldId="346"/>
        </pc:sldMkLst>
      </pc:sldChg>
      <pc:sldChg chg="delSp modSp add del mod setBg delDesignElem">
        <pc:chgData name="Maggie Wu" userId="fe8e4b0b-4716-4274-9a67-550e4c4441c1" providerId="ADAL" clId="{39796CC2-2A8F-3148-8F61-6005895B7479}" dt="2021-03-17T22:15:27.546" v="1047" actId="2696"/>
        <pc:sldMkLst>
          <pc:docMk/>
          <pc:sldMk cId="1346517814" sldId="347"/>
        </pc:sldMkLst>
        <pc:spChg chg="del">
          <ac:chgData name="Maggie Wu" userId="fe8e4b0b-4716-4274-9a67-550e4c4441c1" providerId="ADAL" clId="{39796CC2-2A8F-3148-8F61-6005895B7479}" dt="2021-03-17T17:15:10.644" v="310"/>
          <ac:spMkLst>
            <pc:docMk/>
            <pc:sldMk cId="1346517814" sldId="347"/>
            <ac:spMk id="39" creationId="{799A8B4F-0FED-46C0-9186-5A8E116D8744}"/>
          </ac:spMkLst>
        </pc:spChg>
        <pc:spChg chg="del">
          <ac:chgData name="Maggie Wu" userId="fe8e4b0b-4716-4274-9a67-550e4c4441c1" providerId="ADAL" clId="{39796CC2-2A8F-3148-8F61-6005895B7479}" dt="2021-03-17T17:15:10.644" v="310"/>
          <ac:spMkLst>
            <pc:docMk/>
            <pc:sldMk cId="1346517814" sldId="347"/>
            <ac:spMk id="43" creationId="{38A69B74-22E3-47CC-823F-18BE7930C814}"/>
          </ac:spMkLst>
        </pc:spChg>
        <pc:spChg chg="del">
          <ac:chgData name="Maggie Wu" userId="fe8e4b0b-4716-4274-9a67-550e4c4441c1" providerId="ADAL" clId="{39796CC2-2A8F-3148-8F61-6005895B7479}" dt="2021-03-17T17:15:10.644" v="310"/>
          <ac:spMkLst>
            <pc:docMk/>
            <pc:sldMk cId="1346517814" sldId="347"/>
            <ac:spMk id="45" creationId="{1778637B-5DB8-4A75-B2E6-FC2B1BB9A7DB}"/>
          </ac:spMkLst>
        </pc:spChg>
        <pc:spChg chg="del">
          <ac:chgData name="Maggie Wu" userId="fe8e4b0b-4716-4274-9a67-550e4c4441c1" providerId="ADAL" clId="{39796CC2-2A8F-3148-8F61-6005895B7479}" dt="2021-03-17T17:15:10.644" v="310"/>
          <ac:spMkLst>
            <pc:docMk/>
            <pc:sldMk cId="1346517814" sldId="347"/>
            <ac:spMk id="47" creationId="{0035A30C-45F3-4EFB-B2E8-6E2A11843D39}"/>
          </ac:spMkLst>
        </pc:spChg>
        <pc:picChg chg="mod">
          <ac:chgData name="Maggie Wu" userId="fe8e4b0b-4716-4274-9a67-550e4c4441c1" providerId="ADAL" clId="{39796CC2-2A8F-3148-8F61-6005895B7479}" dt="2021-03-17T17:15:56.970" v="312" actId="1076"/>
          <ac:picMkLst>
            <pc:docMk/>
            <pc:sldMk cId="1346517814" sldId="347"/>
            <ac:picMk id="33" creationId="{241C752C-EB49-3246-A698-065C5A26EBE3}"/>
          </ac:picMkLst>
        </pc:picChg>
        <pc:picChg chg="mod">
          <ac:chgData name="Maggie Wu" userId="fe8e4b0b-4716-4274-9a67-550e4c4441c1" providerId="ADAL" clId="{39796CC2-2A8F-3148-8F61-6005895B7479}" dt="2021-03-17T17:15:53.002" v="311" actId="1076"/>
          <ac:picMkLst>
            <pc:docMk/>
            <pc:sldMk cId="1346517814" sldId="347"/>
            <ac:picMk id="35" creationId="{DB3631E9-0B36-F241-8003-BB38A3E0EB7D}"/>
          </ac:picMkLst>
        </pc:picChg>
        <pc:picChg chg="del">
          <ac:chgData name="Maggie Wu" userId="fe8e4b0b-4716-4274-9a67-550e4c4441c1" providerId="ADAL" clId="{39796CC2-2A8F-3148-8F61-6005895B7479}" dt="2021-03-17T17:15:10.644" v="310"/>
          <ac:picMkLst>
            <pc:docMk/>
            <pc:sldMk cId="1346517814" sldId="347"/>
            <ac:picMk id="41" creationId="{DA6861EE-7660-46C9-80BD-173B8F7454B8}"/>
          </ac:picMkLst>
        </pc:picChg>
      </pc:sldChg>
      <pc:sldChg chg="addSp delSp modSp mod">
        <pc:chgData name="Maggie Wu" userId="fe8e4b0b-4716-4274-9a67-550e4c4441c1" providerId="ADAL" clId="{39796CC2-2A8F-3148-8F61-6005895B7479}" dt="2021-03-17T22:26:52.626" v="1561" actId="20577"/>
        <pc:sldMkLst>
          <pc:docMk/>
          <pc:sldMk cId="2776280808" sldId="349"/>
        </pc:sldMkLst>
        <pc:spChg chg="add del mod">
          <ac:chgData name="Maggie Wu" userId="fe8e4b0b-4716-4274-9a67-550e4c4441c1" providerId="ADAL" clId="{39796CC2-2A8F-3148-8F61-6005895B7479}" dt="2021-03-17T21:58:29.528" v="758" actId="478"/>
          <ac:spMkLst>
            <pc:docMk/>
            <pc:sldMk cId="2776280808" sldId="349"/>
            <ac:spMk id="3" creationId="{91A9CB49-D67F-FA41-981F-6A4D39D4EA7A}"/>
          </ac:spMkLst>
        </pc:spChg>
        <pc:spChg chg="mod">
          <ac:chgData name="Maggie Wu" userId="fe8e4b0b-4716-4274-9a67-550e4c4441c1" providerId="ADAL" clId="{39796CC2-2A8F-3148-8F61-6005895B7479}" dt="2021-03-17T21:56:36.960" v="744" actId="1076"/>
          <ac:spMkLst>
            <pc:docMk/>
            <pc:sldMk cId="2776280808" sldId="349"/>
            <ac:spMk id="4" creationId="{C064A53B-F7DC-45A3-98D9-CCCB6BE4B8FD}"/>
          </ac:spMkLst>
        </pc:spChg>
        <pc:spChg chg="mod">
          <ac:chgData name="Maggie Wu" userId="fe8e4b0b-4716-4274-9a67-550e4c4441c1" providerId="ADAL" clId="{39796CC2-2A8F-3148-8F61-6005895B7479}" dt="2021-03-17T22:12:26.629" v="1014" actId="5793"/>
          <ac:spMkLst>
            <pc:docMk/>
            <pc:sldMk cId="2776280808" sldId="349"/>
            <ac:spMk id="35" creationId="{8C0B95B9-A7A8-4774-8C34-37AEC7D10F21}"/>
          </ac:spMkLst>
        </pc:spChg>
        <pc:spChg chg="add mod">
          <ac:chgData name="Maggie Wu" userId="fe8e4b0b-4716-4274-9a67-550e4c4441c1" providerId="ADAL" clId="{39796CC2-2A8F-3148-8F61-6005895B7479}" dt="2021-03-17T22:23:28.556" v="1383" actId="14100"/>
          <ac:spMkLst>
            <pc:docMk/>
            <pc:sldMk cId="2776280808" sldId="349"/>
            <ac:spMk id="59" creationId="{C3B201A1-2EC7-A04F-848A-9AE8F3F8B43F}"/>
          </ac:spMkLst>
        </pc:spChg>
        <pc:spChg chg="add mod">
          <ac:chgData name="Maggie Wu" userId="fe8e4b0b-4716-4274-9a67-550e4c4441c1" providerId="ADAL" clId="{39796CC2-2A8F-3148-8F61-6005895B7479}" dt="2021-03-17T22:26:52.626" v="1561" actId="20577"/>
          <ac:spMkLst>
            <pc:docMk/>
            <pc:sldMk cId="2776280808" sldId="349"/>
            <ac:spMk id="60" creationId="{E105C279-3EB7-B84C-9928-45D245FB6348}"/>
          </ac:spMkLst>
        </pc:spChg>
        <pc:spChg chg="add mod">
          <ac:chgData name="Maggie Wu" userId="fe8e4b0b-4716-4274-9a67-550e4c4441c1" providerId="ADAL" clId="{39796CC2-2A8F-3148-8F61-6005895B7479}" dt="2021-03-17T22:24:05.579" v="1386" actId="1076"/>
          <ac:spMkLst>
            <pc:docMk/>
            <pc:sldMk cId="2776280808" sldId="349"/>
            <ac:spMk id="61" creationId="{FB9984F2-516D-E94F-A9B0-8410BA3013BB}"/>
          </ac:spMkLst>
        </pc:spChg>
        <pc:spChg chg="add mod">
          <ac:chgData name="Maggie Wu" userId="fe8e4b0b-4716-4274-9a67-550e4c4441c1" providerId="ADAL" clId="{39796CC2-2A8F-3148-8F61-6005895B7479}" dt="2021-03-17T22:11:25.064" v="979" actId="21"/>
          <ac:spMkLst>
            <pc:docMk/>
            <pc:sldMk cId="2776280808" sldId="349"/>
            <ac:spMk id="62" creationId="{D5CAB74A-ABA5-C843-8328-8DABAEE3CB50}"/>
          </ac:spMkLst>
        </pc:spChg>
        <pc:picChg chg="del mod">
          <ac:chgData name="Maggie Wu" userId="fe8e4b0b-4716-4274-9a67-550e4c4441c1" providerId="ADAL" clId="{39796CC2-2A8F-3148-8F61-6005895B7479}" dt="2021-03-17T21:58:25.412" v="757" actId="478"/>
          <ac:picMkLst>
            <pc:docMk/>
            <pc:sldMk cId="2776280808" sldId="349"/>
            <ac:picMk id="6" creationId="{0D34957E-A8F4-4B9B-8C16-EE5F910680F2}"/>
          </ac:picMkLst>
        </pc:picChg>
        <pc:picChg chg="add mod">
          <ac:chgData name="Maggie Wu" userId="fe8e4b0b-4716-4274-9a67-550e4c4441c1" providerId="ADAL" clId="{39796CC2-2A8F-3148-8F61-6005895B7479}" dt="2021-03-17T22:23:54.462" v="1385" actId="1076"/>
          <ac:picMkLst>
            <pc:docMk/>
            <pc:sldMk cId="2776280808" sldId="349"/>
            <ac:picMk id="7" creationId="{185F5F4B-0EB6-C34C-AC75-475B73B338A2}"/>
          </ac:picMkLst>
        </pc:picChg>
        <pc:picChg chg="del mod">
          <ac:chgData name="Maggie Wu" userId="fe8e4b0b-4716-4274-9a67-550e4c4441c1" providerId="ADAL" clId="{39796CC2-2A8F-3148-8F61-6005895B7479}" dt="2021-03-17T21:58:25.412" v="757" actId="478"/>
          <ac:picMkLst>
            <pc:docMk/>
            <pc:sldMk cId="2776280808" sldId="349"/>
            <ac:picMk id="8" creationId="{6222173E-7CFD-4164-A1EA-0C260F10F327}"/>
          </ac:picMkLst>
        </pc:picChg>
        <pc:picChg chg="del mod">
          <ac:chgData name="Maggie Wu" userId="fe8e4b0b-4716-4274-9a67-550e4c4441c1" providerId="ADAL" clId="{39796CC2-2A8F-3148-8F61-6005895B7479}" dt="2021-03-17T21:58:25.412" v="757" actId="478"/>
          <ac:picMkLst>
            <pc:docMk/>
            <pc:sldMk cId="2776280808" sldId="349"/>
            <ac:picMk id="10" creationId="{299DF0FC-739F-4402-9E1F-7889BF7A3D6F}"/>
          </ac:picMkLst>
        </pc:picChg>
        <pc:picChg chg="add mod">
          <ac:chgData name="Maggie Wu" userId="fe8e4b0b-4716-4274-9a67-550e4c4441c1" providerId="ADAL" clId="{39796CC2-2A8F-3148-8F61-6005895B7479}" dt="2021-03-17T22:23:54.462" v="1385" actId="1076"/>
          <ac:picMkLst>
            <pc:docMk/>
            <pc:sldMk cId="2776280808" sldId="349"/>
            <ac:picMk id="11" creationId="{C80E9EC4-C17C-A34D-88E7-599C816E7E13}"/>
          </ac:picMkLst>
        </pc:picChg>
        <pc:picChg chg="del mod">
          <ac:chgData name="Maggie Wu" userId="fe8e4b0b-4716-4274-9a67-550e4c4441c1" providerId="ADAL" clId="{39796CC2-2A8F-3148-8F61-6005895B7479}" dt="2021-03-17T21:58:25.412" v="757" actId="478"/>
          <ac:picMkLst>
            <pc:docMk/>
            <pc:sldMk cId="2776280808" sldId="349"/>
            <ac:picMk id="12" creationId="{B89CE89D-674A-4330-9C03-DBF3656591B4}"/>
          </ac:picMkLst>
        </pc:picChg>
        <pc:picChg chg="del mod">
          <ac:chgData name="Maggie Wu" userId="fe8e4b0b-4716-4274-9a67-550e4c4441c1" providerId="ADAL" clId="{39796CC2-2A8F-3148-8F61-6005895B7479}" dt="2021-03-17T21:58:25.412" v="757" actId="478"/>
          <ac:picMkLst>
            <pc:docMk/>
            <pc:sldMk cId="2776280808" sldId="349"/>
            <ac:picMk id="14" creationId="{3BBEE40E-9C94-48B5-8D50-05C771B81E84}"/>
          </ac:picMkLst>
        </pc:picChg>
        <pc:picChg chg="add mod">
          <ac:chgData name="Maggie Wu" userId="fe8e4b0b-4716-4274-9a67-550e4c4441c1" providerId="ADAL" clId="{39796CC2-2A8F-3148-8F61-6005895B7479}" dt="2021-03-17T22:23:54.462" v="1385" actId="1076"/>
          <ac:picMkLst>
            <pc:docMk/>
            <pc:sldMk cId="2776280808" sldId="349"/>
            <ac:picMk id="15" creationId="{31875FB4-5496-5840-A228-C70980BE4236}"/>
          </ac:picMkLst>
        </pc:picChg>
        <pc:picChg chg="del mod">
          <ac:chgData name="Maggie Wu" userId="fe8e4b0b-4716-4274-9a67-550e4c4441c1" providerId="ADAL" clId="{39796CC2-2A8F-3148-8F61-6005895B7479}" dt="2021-03-17T21:58:25.412" v="757" actId="478"/>
          <ac:picMkLst>
            <pc:docMk/>
            <pc:sldMk cId="2776280808" sldId="349"/>
            <ac:picMk id="16" creationId="{C917A84E-3FA8-4926-A0F0-EE372EA37C8C}"/>
          </ac:picMkLst>
        </pc:picChg>
        <pc:picChg chg="del mod">
          <ac:chgData name="Maggie Wu" userId="fe8e4b0b-4716-4274-9a67-550e4c4441c1" providerId="ADAL" clId="{39796CC2-2A8F-3148-8F61-6005895B7479}" dt="2021-03-17T21:58:25.412" v="757" actId="478"/>
          <ac:picMkLst>
            <pc:docMk/>
            <pc:sldMk cId="2776280808" sldId="349"/>
            <ac:picMk id="18" creationId="{51F64257-E3C3-4EB8-857A-5965300DFE3D}"/>
          </ac:picMkLst>
        </pc:picChg>
        <pc:picChg chg="add mod">
          <ac:chgData name="Maggie Wu" userId="fe8e4b0b-4716-4274-9a67-550e4c4441c1" providerId="ADAL" clId="{39796CC2-2A8F-3148-8F61-6005895B7479}" dt="2021-03-17T22:23:54.462" v="1385" actId="1076"/>
          <ac:picMkLst>
            <pc:docMk/>
            <pc:sldMk cId="2776280808" sldId="349"/>
            <ac:picMk id="19" creationId="{FBFE15E6-E68D-4043-9D9E-0646AEEE6A35}"/>
          </ac:picMkLst>
        </pc:picChg>
        <pc:picChg chg="del mod">
          <ac:chgData name="Maggie Wu" userId="fe8e4b0b-4716-4274-9a67-550e4c4441c1" providerId="ADAL" clId="{39796CC2-2A8F-3148-8F61-6005895B7479}" dt="2021-03-17T21:58:25.412" v="757" actId="478"/>
          <ac:picMkLst>
            <pc:docMk/>
            <pc:sldMk cId="2776280808" sldId="349"/>
            <ac:picMk id="20" creationId="{C8CB0A30-B817-4610-A411-D41C357A25DB}"/>
          </ac:picMkLst>
        </pc:picChg>
        <pc:picChg chg="del mod">
          <ac:chgData name="Maggie Wu" userId="fe8e4b0b-4716-4274-9a67-550e4c4441c1" providerId="ADAL" clId="{39796CC2-2A8F-3148-8F61-6005895B7479}" dt="2021-03-17T21:58:25.412" v="757" actId="478"/>
          <ac:picMkLst>
            <pc:docMk/>
            <pc:sldMk cId="2776280808" sldId="349"/>
            <ac:picMk id="22" creationId="{EF5FD117-55C2-487C-8E3C-84E004698B1F}"/>
          </ac:picMkLst>
        </pc:picChg>
        <pc:picChg chg="add mod">
          <ac:chgData name="Maggie Wu" userId="fe8e4b0b-4716-4274-9a67-550e4c4441c1" providerId="ADAL" clId="{39796CC2-2A8F-3148-8F61-6005895B7479}" dt="2021-03-17T22:23:54.462" v="1385" actId="1076"/>
          <ac:picMkLst>
            <pc:docMk/>
            <pc:sldMk cId="2776280808" sldId="349"/>
            <ac:picMk id="23" creationId="{CF4D7A3F-0495-6B42-B7D2-F022BC8A5904}"/>
          </ac:picMkLst>
        </pc:picChg>
        <pc:picChg chg="del mod">
          <ac:chgData name="Maggie Wu" userId="fe8e4b0b-4716-4274-9a67-550e4c4441c1" providerId="ADAL" clId="{39796CC2-2A8F-3148-8F61-6005895B7479}" dt="2021-03-17T21:58:25.412" v="757" actId="478"/>
          <ac:picMkLst>
            <pc:docMk/>
            <pc:sldMk cId="2776280808" sldId="349"/>
            <ac:picMk id="24" creationId="{22546A77-07D3-4371-9FDA-2FFD62510A20}"/>
          </ac:picMkLst>
        </pc:picChg>
        <pc:picChg chg="del mod">
          <ac:chgData name="Maggie Wu" userId="fe8e4b0b-4716-4274-9a67-550e4c4441c1" providerId="ADAL" clId="{39796CC2-2A8F-3148-8F61-6005895B7479}" dt="2021-03-17T21:58:25.412" v="757" actId="478"/>
          <ac:picMkLst>
            <pc:docMk/>
            <pc:sldMk cId="2776280808" sldId="349"/>
            <ac:picMk id="26" creationId="{99593F53-D652-4296-A679-30C33D026F83}"/>
          </ac:picMkLst>
        </pc:picChg>
        <pc:picChg chg="add mod">
          <ac:chgData name="Maggie Wu" userId="fe8e4b0b-4716-4274-9a67-550e4c4441c1" providerId="ADAL" clId="{39796CC2-2A8F-3148-8F61-6005895B7479}" dt="2021-03-17T22:24:05.579" v="1386" actId="1076"/>
          <ac:picMkLst>
            <pc:docMk/>
            <pc:sldMk cId="2776280808" sldId="349"/>
            <ac:picMk id="27" creationId="{79D31F8A-5EDA-3B40-9B1E-EBB340A057EC}"/>
          </ac:picMkLst>
        </pc:picChg>
        <pc:picChg chg="del mod">
          <ac:chgData name="Maggie Wu" userId="fe8e4b0b-4716-4274-9a67-550e4c4441c1" providerId="ADAL" clId="{39796CC2-2A8F-3148-8F61-6005895B7479}" dt="2021-03-17T21:58:31.613" v="759" actId="478"/>
          <ac:picMkLst>
            <pc:docMk/>
            <pc:sldMk cId="2776280808" sldId="349"/>
            <ac:picMk id="28" creationId="{DEF43B74-52EC-49AF-86E2-C4E91BFDBE1B}"/>
          </ac:picMkLst>
        </pc:picChg>
        <pc:picChg chg="add mod">
          <ac:chgData name="Maggie Wu" userId="fe8e4b0b-4716-4274-9a67-550e4c4441c1" providerId="ADAL" clId="{39796CC2-2A8F-3148-8F61-6005895B7479}" dt="2021-03-17T22:14:21.262" v="1026" actId="1076"/>
          <ac:picMkLst>
            <pc:docMk/>
            <pc:sldMk cId="2776280808" sldId="349"/>
            <ac:picMk id="29" creationId="{6F83BB02-2AAA-CB40-AD92-3ADDA7DAE7B6}"/>
          </ac:picMkLst>
        </pc:picChg>
        <pc:picChg chg="del mod">
          <ac:chgData name="Maggie Wu" userId="fe8e4b0b-4716-4274-9a67-550e4c4441c1" providerId="ADAL" clId="{39796CC2-2A8F-3148-8F61-6005895B7479}" dt="2021-03-17T21:58:25.412" v="757" actId="478"/>
          <ac:picMkLst>
            <pc:docMk/>
            <pc:sldMk cId="2776280808" sldId="349"/>
            <ac:picMk id="30" creationId="{E1D38C4E-238A-44CE-86D4-47B98F258E5F}"/>
          </ac:picMkLst>
        </pc:picChg>
        <pc:picChg chg="del mod">
          <ac:chgData name="Maggie Wu" userId="fe8e4b0b-4716-4274-9a67-550e4c4441c1" providerId="ADAL" clId="{39796CC2-2A8F-3148-8F61-6005895B7479}" dt="2021-03-17T21:58:25.412" v="757" actId="478"/>
          <ac:picMkLst>
            <pc:docMk/>
            <pc:sldMk cId="2776280808" sldId="349"/>
            <ac:picMk id="32" creationId="{27236420-B433-489A-BBA1-07095CAF9C3E}"/>
          </ac:picMkLst>
        </pc:picChg>
        <pc:picChg chg="add mod">
          <ac:chgData name="Maggie Wu" userId="fe8e4b0b-4716-4274-9a67-550e4c4441c1" providerId="ADAL" clId="{39796CC2-2A8F-3148-8F61-6005895B7479}" dt="2021-03-17T22:14:21.262" v="1026" actId="1076"/>
          <ac:picMkLst>
            <pc:docMk/>
            <pc:sldMk cId="2776280808" sldId="349"/>
            <ac:picMk id="33" creationId="{A71FA452-458F-CF4A-A276-52488C460F07}"/>
          </ac:picMkLst>
        </pc:picChg>
        <pc:picChg chg="del mod">
          <ac:chgData name="Maggie Wu" userId="fe8e4b0b-4716-4274-9a67-550e4c4441c1" providerId="ADAL" clId="{39796CC2-2A8F-3148-8F61-6005895B7479}" dt="2021-03-17T21:58:25.412" v="757" actId="478"/>
          <ac:picMkLst>
            <pc:docMk/>
            <pc:sldMk cId="2776280808" sldId="349"/>
            <ac:picMk id="34" creationId="{EEFC40D0-D8D9-4113-BD72-75A7878507DE}"/>
          </ac:picMkLst>
        </pc:picChg>
        <pc:picChg chg="add mod">
          <ac:chgData name="Maggie Wu" userId="fe8e4b0b-4716-4274-9a67-550e4c4441c1" providerId="ADAL" clId="{39796CC2-2A8F-3148-8F61-6005895B7479}" dt="2021-03-17T22:14:21.262" v="1026" actId="1076"/>
          <ac:picMkLst>
            <pc:docMk/>
            <pc:sldMk cId="2776280808" sldId="349"/>
            <ac:picMk id="44" creationId="{B6EC714C-CD8B-B84A-A65E-1DC5957BCFD3}"/>
          </ac:picMkLst>
        </pc:picChg>
        <pc:picChg chg="add mod">
          <ac:chgData name="Maggie Wu" userId="fe8e4b0b-4716-4274-9a67-550e4c4441c1" providerId="ADAL" clId="{39796CC2-2A8F-3148-8F61-6005895B7479}" dt="2021-03-17T22:14:21.262" v="1026" actId="1076"/>
          <ac:picMkLst>
            <pc:docMk/>
            <pc:sldMk cId="2776280808" sldId="349"/>
            <ac:picMk id="46" creationId="{1508A732-A35D-2543-AB1C-537EC917A830}"/>
          </ac:picMkLst>
        </pc:picChg>
        <pc:picChg chg="add mod">
          <ac:chgData name="Maggie Wu" userId="fe8e4b0b-4716-4274-9a67-550e4c4441c1" providerId="ADAL" clId="{39796CC2-2A8F-3148-8F61-6005895B7479}" dt="2021-03-17T22:14:21.262" v="1026" actId="1076"/>
          <ac:picMkLst>
            <pc:docMk/>
            <pc:sldMk cId="2776280808" sldId="349"/>
            <ac:picMk id="48" creationId="{06397FAE-9856-A24C-93A9-C6D14BE8709C}"/>
          </ac:picMkLst>
        </pc:picChg>
        <pc:picChg chg="add mod">
          <ac:chgData name="Maggie Wu" userId="fe8e4b0b-4716-4274-9a67-550e4c4441c1" providerId="ADAL" clId="{39796CC2-2A8F-3148-8F61-6005895B7479}" dt="2021-03-17T22:23:39.538" v="1384" actId="1076"/>
          <ac:picMkLst>
            <pc:docMk/>
            <pc:sldMk cId="2776280808" sldId="349"/>
            <ac:picMk id="50" creationId="{B4E2C55D-455C-9B4F-8EDC-314CC83B9AC4}"/>
          </ac:picMkLst>
        </pc:picChg>
        <pc:picChg chg="add mod">
          <ac:chgData name="Maggie Wu" userId="fe8e4b0b-4716-4274-9a67-550e4c4441c1" providerId="ADAL" clId="{39796CC2-2A8F-3148-8F61-6005895B7479}" dt="2021-03-17T22:23:39.538" v="1384" actId="1076"/>
          <ac:picMkLst>
            <pc:docMk/>
            <pc:sldMk cId="2776280808" sldId="349"/>
            <ac:picMk id="52" creationId="{5E9218BC-83A4-F542-B4D5-3CD48FE7129E}"/>
          </ac:picMkLst>
        </pc:picChg>
        <pc:picChg chg="add mod">
          <ac:chgData name="Maggie Wu" userId="fe8e4b0b-4716-4274-9a67-550e4c4441c1" providerId="ADAL" clId="{39796CC2-2A8F-3148-8F61-6005895B7479}" dt="2021-03-17T22:23:39.538" v="1384" actId="1076"/>
          <ac:picMkLst>
            <pc:docMk/>
            <pc:sldMk cId="2776280808" sldId="349"/>
            <ac:picMk id="54" creationId="{5E410C24-E8D4-ED40-8C38-8964B5A41DEA}"/>
          </ac:picMkLst>
        </pc:picChg>
        <pc:picChg chg="add mod">
          <ac:chgData name="Maggie Wu" userId="fe8e4b0b-4716-4274-9a67-550e4c4441c1" providerId="ADAL" clId="{39796CC2-2A8F-3148-8F61-6005895B7479}" dt="2021-03-17T22:23:39.538" v="1384" actId="1076"/>
          <ac:picMkLst>
            <pc:docMk/>
            <pc:sldMk cId="2776280808" sldId="349"/>
            <ac:picMk id="56" creationId="{21A672BE-0804-C84A-A02D-9167AEF1E003}"/>
          </ac:picMkLst>
        </pc:picChg>
        <pc:picChg chg="add mod">
          <ac:chgData name="Maggie Wu" userId="fe8e4b0b-4716-4274-9a67-550e4c4441c1" providerId="ADAL" clId="{39796CC2-2A8F-3148-8F61-6005895B7479}" dt="2021-03-17T22:23:39.538" v="1384" actId="1076"/>
          <ac:picMkLst>
            <pc:docMk/>
            <pc:sldMk cId="2776280808" sldId="349"/>
            <ac:picMk id="58" creationId="{64E6C588-695F-3045-8288-B7DF3FDEDBFE}"/>
          </ac:picMkLst>
        </pc:picChg>
      </pc:sldChg>
    </pc:docChg>
  </pc:docChgLst>
  <pc:docChgLst>
    <pc:chgData name="Noa Gao" userId="S::gaoxu@uchicago.edu::33bb4d6f-770d-4ea4-a002-bd4813d6a860" providerId="AD" clId="Web-{5A9F1452-AD20-4282-8D3F-02D8DDEAFAD9}"/>
    <pc:docChg chg="modSld">
      <pc:chgData name="Noa Gao" userId="S::gaoxu@uchicago.edu::33bb4d6f-770d-4ea4-a002-bd4813d6a860" providerId="AD" clId="Web-{5A9F1452-AD20-4282-8D3F-02D8DDEAFAD9}" dt="2021-03-17T07:04:32.488" v="267" actId="20577"/>
      <pc:docMkLst>
        <pc:docMk/>
      </pc:docMkLst>
      <pc:sldChg chg="modSp">
        <pc:chgData name="Noa Gao" userId="S::gaoxu@uchicago.edu::33bb4d6f-770d-4ea4-a002-bd4813d6a860" providerId="AD" clId="Web-{5A9F1452-AD20-4282-8D3F-02D8DDEAFAD9}" dt="2021-03-17T07:04:32.488" v="267" actId="20577"/>
        <pc:sldMkLst>
          <pc:docMk/>
          <pc:sldMk cId="2297529856" sldId="275"/>
        </pc:sldMkLst>
        <pc:spChg chg="mod">
          <ac:chgData name="Noa Gao" userId="S::gaoxu@uchicago.edu::33bb4d6f-770d-4ea4-a002-bd4813d6a860" providerId="AD" clId="Web-{5A9F1452-AD20-4282-8D3F-02D8DDEAFAD9}" dt="2021-03-17T07:04:32.488" v="267" actId="20577"/>
          <ac:spMkLst>
            <pc:docMk/>
            <pc:sldMk cId="2297529856" sldId="275"/>
            <ac:spMk id="3" creationId="{1DF3BF49-0126-4024-98A7-D04C20B2DF92}"/>
          </ac:spMkLst>
        </pc:spChg>
      </pc:sldChg>
      <pc:sldChg chg="delSp modSp">
        <pc:chgData name="Noa Gao" userId="S::gaoxu@uchicago.edu::33bb4d6f-770d-4ea4-a002-bd4813d6a860" providerId="AD" clId="Web-{5A9F1452-AD20-4282-8D3F-02D8DDEAFAD9}" dt="2021-03-17T06:46:19.492" v="13" actId="20577"/>
        <pc:sldMkLst>
          <pc:docMk/>
          <pc:sldMk cId="1305186412" sldId="277"/>
        </pc:sldMkLst>
        <pc:spChg chg="mod">
          <ac:chgData name="Noa Gao" userId="S::gaoxu@uchicago.edu::33bb4d6f-770d-4ea4-a002-bd4813d6a860" providerId="AD" clId="Web-{5A9F1452-AD20-4282-8D3F-02D8DDEAFAD9}" dt="2021-03-17T06:46:19.492" v="13" actId="20577"/>
          <ac:spMkLst>
            <pc:docMk/>
            <pc:sldMk cId="1305186412" sldId="277"/>
            <ac:spMk id="3" creationId="{1DF3BF49-0126-4024-98A7-D04C20B2DF92}"/>
          </ac:spMkLst>
        </pc:spChg>
        <pc:spChg chg="del">
          <ac:chgData name="Noa Gao" userId="S::gaoxu@uchicago.edu::33bb4d6f-770d-4ea4-a002-bd4813d6a860" providerId="AD" clId="Web-{5A9F1452-AD20-4282-8D3F-02D8DDEAFAD9}" dt="2021-03-17T06:45:53.741" v="3"/>
          <ac:spMkLst>
            <pc:docMk/>
            <pc:sldMk cId="1305186412" sldId="277"/>
            <ac:spMk id="13" creationId="{9FAB8504-80C6-4CFD-B132-43B11449FD50}"/>
          </ac:spMkLst>
        </pc:spChg>
      </pc:sldChg>
    </pc:docChg>
  </pc:docChgLst>
  <pc:docChgLst>
    <pc:chgData name="Curtis Zhuang" userId="S::shengyan@uchicago.edu::91b40463-df96-4fab-8ef2-7226bfbda449" providerId="AD" clId="Web-{549942F4-272F-4C98-8987-CE1E46B94CD7}"/>
    <pc:docChg chg="modSld">
      <pc:chgData name="Curtis Zhuang" userId="S::shengyan@uchicago.edu::91b40463-df96-4fab-8ef2-7226bfbda449" providerId="AD" clId="Web-{549942F4-272F-4C98-8987-CE1E46B94CD7}" dt="2021-03-16T22:44:06.546" v="60" actId="1076"/>
      <pc:docMkLst>
        <pc:docMk/>
      </pc:docMkLst>
      <pc:sldChg chg="addSp delSp modSp">
        <pc:chgData name="Curtis Zhuang" userId="S::shengyan@uchicago.edu::91b40463-df96-4fab-8ef2-7226bfbda449" providerId="AD" clId="Web-{549942F4-272F-4C98-8987-CE1E46B94CD7}" dt="2021-03-16T22:44:06.546" v="60" actId="1076"/>
        <pc:sldMkLst>
          <pc:docMk/>
          <pc:sldMk cId="2378990645" sldId="299"/>
        </pc:sldMkLst>
        <pc:picChg chg="add del mod">
          <ac:chgData name="Curtis Zhuang" userId="S::shengyan@uchicago.edu::91b40463-df96-4fab-8ef2-7226bfbda449" providerId="AD" clId="Web-{549942F4-272F-4C98-8987-CE1E46B94CD7}" dt="2021-03-16T22:18:44.257" v="7"/>
          <ac:picMkLst>
            <pc:docMk/>
            <pc:sldMk cId="2378990645" sldId="299"/>
            <ac:picMk id="3" creationId="{02C795EC-4C89-4C0D-8FA1-17ACE7BAC173}"/>
          </ac:picMkLst>
        </pc:picChg>
        <pc:picChg chg="del mod">
          <ac:chgData name="Curtis Zhuang" userId="S::shengyan@uchicago.edu::91b40463-df96-4fab-8ef2-7226bfbda449" providerId="AD" clId="Web-{549942F4-272F-4C98-8987-CE1E46B94CD7}" dt="2021-03-16T22:43:29.765" v="50"/>
          <ac:picMkLst>
            <pc:docMk/>
            <pc:sldMk cId="2378990645" sldId="299"/>
            <ac:picMk id="11" creationId="{FFB498DF-B0CD-4875-899D-3EFA5DA31084}"/>
          </ac:picMkLst>
        </pc:picChg>
        <pc:picChg chg="mod">
          <ac:chgData name="Curtis Zhuang" userId="S::shengyan@uchicago.edu::91b40463-df96-4fab-8ef2-7226bfbda449" providerId="AD" clId="Web-{549942F4-272F-4C98-8987-CE1E46B94CD7}" dt="2021-03-16T22:26:17.489" v="30" actId="1076"/>
          <ac:picMkLst>
            <pc:docMk/>
            <pc:sldMk cId="2378990645" sldId="299"/>
            <ac:picMk id="12" creationId="{CFBC70C2-D390-4A10-8CD1-9E78CFCDE98C}"/>
          </ac:picMkLst>
        </pc:picChg>
        <pc:picChg chg="add mod">
          <ac:chgData name="Curtis Zhuang" userId="S::shengyan@uchicago.edu::91b40463-df96-4fab-8ef2-7226bfbda449" providerId="AD" clId="Web-{549942F4-272F-4C98-8987-CE1E46B94CD7}" dt="2021-03-16T22:26:13.536" v="28" actId="14100"/>
          <ac:picMkLst>
            <pc:docMk/>
            <pc:sldMk cId="2378990645" sldId="299"/>
            <ac:picMk id="13" creationId="{008B3DE7-AED3-418E-AA58-FEC233FFDE5F}"/>
          </ac:picMkLst>
        </pc:picChg>
        <pc:picChg chg="add del mod">
          <ac:chgData name="Curtis Zhuang" userId="S::shengyan@uchicago.edu::91b40463-df96-4fab-8ef2-7226bfbda449" providerId="AD" clId="Web-{549942F4-272F-4C98-8987-CE1E46B94CD7}" dt="2021-03-16T22:21:11.428" v="18"/>
          <ac:picMkLst>
            <pc:docMk/>
            <pc:sldMk cId="2378990645" sldId="299"/>
            <ac:picMk id="14" creationId="{94401687-7AD6-428C-A945-FF3546EA311F}"/>
          </ac:picMkLst>
        </pc:picChg>
        <pc:picChg chg="add mod">
          <ac:chgData name="Curtis Zhuang" userId="S::shengyan@uchicago.edu::91b40463-df96-4fab-8ef2-7226bfbda449" providerId="AD" clId="Web-{549942F4-272F-4C98-8987-CE1E46B94CD7}" dt="2021-03-16T22:44:03.702" v="59" actId="14100"/>
          <ac:picMkLst>
            <pc:docMk/>
            <pc:sldMk cId="2378990645" sldId="299"/>
            <ac:picMk id="15" creationId="{52DEE7C9-5DCD-4DE8-B4CF-7C6CE0A11348}"/>
          </ac:picMkLst>
        </pc:picChg>
        <pc:picChg chg="add mod">
          <ac:chgData name="Curtis Zhuang" userId="S::shengyan@uchicago.edu::91b40463-df96-4fab-8ef2-7226bfbda449" providerId="AD" clId="Web-{549942F4-272F-4C98-8987-CE1E46B94CD7}" dt="2021-03-16T22:33:46.127" v="36" actId="1076"/>
          <ac:picMkLst>
            <pc:docMk/>
            <pc:sldMk cId="2378990645" sldId="299"/>
            <ac:picMk id="16" creationId="{1A73E5D5-16FA-4DA8-9885-8ECD6FDAB345}"/>
          </ac:picMkLst>
        </pc:picChg>
        <pc:picChg chg="add del mod">
          <ac:chgData name="Curtis Zhuang" userId="S::shengyan@uchicago.edu::91b40463-df96-4fab-8ef2-7226bfbda449" providerId="AD" clId="Web-{549942F4-272F-4C98-8987-CE1E46B94CD7}" dt="2021-03-16T22:41:30.781" v="41"/>
          <ac:picMkLst>
            <pc:docMk/>
            <pc:sldMk cId="2378990645" sldId="299"/>
            <ac:picMk id="17" creationId="{603ACA58-80B2-4661-8C73-BC4A403A0057}"/>
          </ac:picMkLst>
        </pc:picChg>
        <pc:picChg chg="add mod">
          <ac:chgData name="Curtis Zhuang" userId="S::shengyan@uchicago.edu::91b40463-df96-4fab-8ef2-7226bfbda449" providerId="AD" clId="Web-{549942F4-272F-4C98-8987-CE1E46B94CD7}" dt="2021-03-16T22:41:53.890" v="49" actId="1076"/>
          <ac:picMkLst>
            <pc:docMk/>
            <pc:sldMk cId="2378990645" sldId="299"/>
            <ac:picMk id="18" creationId="{CD7680AC-D4E8-44F8-A64F-9D5C16850F7D}"/>
          </ac:picMkLst>
        </pc:picChg>
        <pc:picChg chg="add mod">
          <ac:chgData name="Curtis Zhuang" userId="S::shengyan@uchicago.edu::91b40463-df96-4fab-8ef2-7226bfbda449" providerId="AD" clId="Web-{549942F4-272F-4C98-8987-CE1E46B94CD7}" dt="2021-03-16T22:44:06.546" v="60" actId="1076"/>
          <ac:picMkLst>
            <pc:docMk/>
            <pc:sldMk cId="2378990645" sldId="299"/>
            <ac:picMk id="19" creationId="{B17EA948-F17D-4C91-80B7-30CB8325BC1F}"/>
          </ac:picMkLst>
        </pc:picChg>
      </pc:sldChg>
    </pc:docChg>
  </pc:docChgLst>
  <pc:docChgLst>
    <pc:chgData name="Junrui Wan" userId="S::junruiw@uchicago.edu::dd4546e3-3ebe-4939-8483-8f703e0e9bca" providerId="AD" clId="Web-{64342B4D-003A-4336-8821-3ABA79FEE3DA}"/>
    <pc:docChg chg="addSld delSld modSld sldOrd modSection">
      <pc:chgData name="Junrui Wan" userId="S::junruiw@uchicago.edu::dd4546e3-3ebe-4939-8483-8f703e0e9bca" providerId="AD" clId="Web-{64342B4D-003A-4336-8821-3ABA79FEE3DA}" dt="2021-03-17T05:09:29.108" v="1966"/>
      <pc:docMkLst>
        <pc:docMk/>
      </pc:docMkLst>
      <pc:sldChg chg="addSp delSp modSp">
        <pc:chgData name="Junrui Wan" userId="S::junruiw@uchicago.edu::dd4546e3-3ebe-4939-8483-8f703e0e9bca" providerId="AD" clId="Web-{64342B4D-003A-4336-8821-3ABA79FEE3DA}" dt="2021-03-17T01:22:26.077" v="927" actId="1076"/>
        <pc:sldMkLst>
          <pc:docMk/>
          <pc:sldMk cId="1893424077" sldId="261"/>
        </pc:sldMkLst>
        <pc:spChg chg="mod">
          <ac:chgData name="Junrui Wan" userId="S::junruiw@uchicago.edu::dd4546e3-3ebe-4939-8483-8f703e0e9bca" providerId="AD" clId="Web-{64342B4D-003A-4336-8821-3ABA79FEE3DA}" dt="2021-03-17T01:22:26.077" v="927" actId="1076"/>
          <ac:spMkLst>
            <pc:docMk/>
            <pc:sldMk cId="1893424077" sldId="261"/>
            <ac:spMk id="2" creationId="{C72DC925-F593-4D35-93DE-CE1944D7B346}"/>
          </ac:spMkLst>
        </pc:spChg>
        <pc:spChg chg="del">
          <ac:chgData name="Junrui Wan" userId="S::junruiw@uchicago.edu::dd4546e3-3ebe-4939-8483-8f703e0e9bca" providerId="AD" clId="Web-{64342B4D-003A-4336-8821-3ABA79FEE3DA}" dt="2021-03-16T22:33:52.984" v="164"/>
          <ac:spMkLst>
            <pc:docMk/>
            <pc:sldMk cId="1893424077" sldId="261"/>
            <ac:spMk id="3" creationId="{EB805B23-1666-42E7-ACC4-9689365F29B9}"/>
          </ac:spMkLst>
        </pc:spChg>
        <pc:spChg chg="add del mod">
          <ac:chgData name="Junrui Wan" userId="S::junruiw@uchicago.edu::dd4546e3-3ebe-4939-8483-8f703e0e9bca" providerId="AD" clId="Web-{64342B4D-003A-4336-8821-3ABA79FEE3DA}" dt="2021-03-17T01:21:58.608" v="908"/>
          <ac:spMkLst>
            <pc:docMk/>
            <pc:sldMk cId="1893424077" sldId="261"/>
            <ac:spMk id="13" creationId="{BECC3D37-1045-48A5-82CF-B7D18F036567}"/>
          </ac:spMkLst>
        </pc:spChg>
        <pc:grpChg chg="mod">
          <ac:chgData name="Junrui Wan" userId="S::junruiw@uchicago.edu::dd4546e3-3ebe-4939-8483-8f703e0e9bca" providerId="AD" clId="Web-{64342B4D-003A-4336-8821-3ABA79FEE3DA}" dt="2021-03-17T01:22:20.858" v="926" actId="1076"/>
          <ac:grpSpMkLst>
            <pc:docMk/>
            <pc:sldMk cId="1893424077" sldId="261"/>
            <ac:grpSpMk id="4" creationId="{31EAAE61-0396-499A-9C31-E55DEB894737}"/>
          </ac:grpSpMkLst>
        </pc:grpChg>
        <pc:graphicFrameChg chg="add mod ord modGraphic">
          <ac:chgData name="Junrui Wan" userId="S::junruiw@uchicago.edu::dd4546e3-3ebe-4939-8483-8f703e0e9bca" providerId="AD" clId="Web-{64342B4D-003A-4336-8821-3ABA79FEE3DA}" dt="2021-03-16T22:52:58.097" v="905"/>
          <ac:graphicFrameMkLst>
            <pc:docMk/>
            <pc:sldMk cId="1893424077" sldId="261"/>
            <ac:graphicFrameMk id="12" creationId="{30CC33D4-C6BC-4DC6-B8C4-B41A6156954E}"/>
          </ac:graphicFrameMkLst>
        </pc:graphicFrameChg>
      </pc:sldChg>
      <pc:sldChg chg="addSp delSp modSp">
        <pc:chgData name="Junrui Wan" userId="S::junruiw@uchicago.edu::dd4546e3-3ebe-4939-8483-8f703e0e9bca" providerId="AD" clId="Web-{64342B4D-003A-4336-8821-3ABA79FEE3DA}" dt="2021-03-17T02:35:38.269" v="951" actId="1076"/>
        <pc:sldMkLst>
          <pc:docMk/>
          <pc:sldMk cId="1516125569" sldId="266"/>
        </pc:sldMkLst>
        <pc:spChg chg="del">
          <ac:chgData name="Junrui Wan" userId="S::junruiw@uchicago.edu::dd4546e3-3ebe-4939-8483-8f703e0e9bca" providerId="AD" clId="Web-{64342B4D-003A-4336-8821-3ABA79FEE3DA}" dt="2021-03-17T02:35:36.863" v="950"/>
          <ac:spMkLst>
            <pc:docMk/>
            <pc:sldMk cId="1516125569" sldId="266"/>
            <ac:spMk id="3" creationId="{EB805B23-1666-42E7-ACC4-9689365F29B9}"/>
          </ac:spMkLst>
        </pc:spChg>
        <pc:picChg chg="add mod ord">
          <ac:chgData name="Junrui Wan" userId="S::junruiw@uchicago.edu::dd4546e3-3ebe-4939-8483-8f703e0e9bca" providerId="AD" clId="Web-{64342B4D-003A-4336-8821-3ABA79FEE3DA}" dt="2021-03-17T02:35:38.269" v="951" actId="1076"/>
          <ac:picMkLst>
            <pc:docMk/>
            <pc:sldMk cId="1516125569" sldId="266"/>
            <ac:picMk id="12" creationId="{FF1A1B45-97D1-4949-B9F7-445892E33949}"/>
          </ac:picMkLst>
        </pc:picChg>
      </pc:sldChg>
      <pc:sldChg chg="modSp">
        <pc:chgData name="Junrui Wan" userId="S::junruiw@uchicago.edu::dd4546e3-3ebe-4939-8483-8f703e0e9bca" providerId="AD" clId="Web-{64342B4D-003A-4336-8821-3ABA79FEE3DA}" dt="2021-03-17T02:50:02.260" v="975" actId="20577"/>
        <pc:sldMkLst>
          <pc:docMk/>
          <pc:sldMk cId="4128449050" sldId="288"/>
        </pc:sldMkLst>
        <pc:spChg chg="mod">
          <ac:chgData name="Junrui Wan" userId="S::junruiw@uchicago.edu::dd4546e3-3ebe-4939-8483-8f703e0e9bca" providerId="AD" clId="Web-{64342B4D-003A-4336-8821-3ABA79FEE3DA}" dt="2021-03-17T02:50:02.260" v="975" actId="20577"/>
          <ac:spMkLst>
            <pc:docMk/>
            <pc:sldMk cId="4128449050" sldId="288"/>
            <ac:spMk id="7" creationId="{1AEC7084-914D-4783-8F0C-48589A2CA50C}"/>
          </ac:spMkLst>
        </pc:spChg>
        <pc:picChg chg="mod">
          <ac:chgData name="Junrui Wan" userId="S::junruiw@uchicago.edu::dd4546e3-3ebe-4939-8483-8f703e0e9bca" providerId="AD" clId="Web-{64342B4D-003A-4336-8821-3ABA79FEE3DA}" dt="2021-03-17T02:49:43.214" v="971" actId="1076"/>
          <ac:picMkLst>
            <pc:docMk/>
            <pc:sldMk cId="4128449050" sldId="288"/>
            <ac:picMk id="13" creationId="{B1FCA3CF-7683-418C-8164-A5AFA1FBAD1B}"/>
          </ac:picMkLst>
        </pc:picChg>
      </pc:sldChg>
      <pc:sldChg chg="addSp modSp">
        <pc:chgData name="Junrui Wan" userId="S::junruiw@uchicago.edu::dd4546e3-3ebe-4939-8483-8f703e0e9bca" providerId="AD" clId="Web-{64342B4D-003A-4336-8821-3ABA79FEE3DA}" dt="2021-03-16T22:32:26.999" v="144" actId="20577"/>
        <pc:sldMkLst>
          <pc:docMk/>
          <pc:sldMk cId="3595456057" sldId="289"/>
        </pc:sldMkLst>
        <pc:spChg chg="mod">
          <ac:chgData name="Junrui Wan" userId="S::junruiw@uchicago.edu::dd4546e3-3ebe-4939-8483-8f703e0e9bca" providerId="AD" clId="Web-{64342B4D-003A-4336-8821-3ABA79FEE3DA}" dt="2021-03-16T22:32:26.999" v="144" actId="20577"/>
          <ac:spMkLst>
            <pc:docMk/>
            <pc:sldMk cId="3595456057" sldId="289"/>
            <ac:spMk id="3" creationId="{2A9649E1-537E-4A5E-8A96-AA189FBE51FE}"/>
          </ac:spMkLst>
        </pc:spChg>
        <pc:picChg chg="add mod">
          <ac:chgData name="Junrui Wan" userId="S::junruiw@uchicago.edu::dd4546e3-3ebe-4939-8483-8f703e0e9bca" providerId="AD" clId="Web-{64342B4D-003A-4336-8821-3ABA79FEE3DA}" dt="2021-03-16T22:31:34.109" v="134" actId="1076"/>
          <ac:picMkLst>
            <pc:docMk/>
            <pc:sldMk cId="3595456057" sldId="289"/>
            <ac:picMk id="12" creationId="{1D464EED-DBD8-4BB4-AE0B-F77E0141BD99}"/>
          </ac:picMkLst>
        </pc:picChg>
      </pc:sldChg>
      <pc:sldChg chg="ord">
        <pc:chgData name="Junrui Wan" userId="S::junruiw@uchicago.edu::dd4546e3-3ebe-4939-8483-8f703e0e9bca" providerId="AD" clId="Web-{64342B4D-003A-4336-8821-3ABA79FEE3DA}" dt="2021-03-17T03:00:07.442" v="1005"/>
        <pc:sldMkLst>
          <pc:docMk/>
          <pc:sldMk cId="2378990645" sldId="299"/>
        </pc:sldMkLst>
      </pc:sldChg>
      <pc:sldChg chg="addSp delSp modSp new ord">
        <pc:chgData name="Junrui Wan" userId="S::junruiw@uchicago.edu::dd4546e3-3ebe-4939-8483-8f703e0e9bca" providerId="AD" clId="Web-{64342B4D-003A-4336-8821-3ABA79FEE3DA}" dt="2021-03-17T02:59:42.036" v="1000"/>
        <pc:sldMkLst>
          <pc:docMk/>
          <pc:sldMk cId="2120551837" sldId="302"/>
        </pc:sldMkLst>
        <pc:spChg chg="mod">
          <ac:chgData name="Junrui Wan" userId="S::junruiw@uchicago.edu::dd4546e3-3ebe-4939-8483-8f703e0e9bca" providerId="AD" clId="Web-{64342B4D-003A-4336-8821-3ABA79FEE3DA}" dt="2021-03-16T22:51:53.800" v="831" actId="20577"/>
          <ac:spMkLst>
            <pc:docMk/>
            <pc:sldMk cId="2120551837" sldId="302"/>
            <ac:spMk id="2" creationId="{7185CA80-EE32-4957-AB5A-A7C048163E8B}"/>
          </ac:spMkLst>
        </pc:spChg>
        <pc:spChg chg="add del">
          <ac:chgData name="Junrui Wan" userId="S::junruiw@uchicago.edu::dd4546e3-3ebe-4939-8483-8f703e0e9bca" providerId="AD" clId="Web-{64342B4D-003A-4336-8821-3ABA79FEE3DA}" dt="2021-03-17T02:58:37.865" v="995"/>
          <ac:spMkLst>
            <pc:docMk/>
            <pc:sldMk cId="2120551837" sldId="302"/>
            <ac:spMk id="3" creationId="{3E9906D7-9AF0-49AB-BBDC-0FBDC414C6ED}"/>
          </ac:spMkLst>
        </pc:spChg>
        <pc:grpChg chg="add del">
          <ac:chgData name="Junrui Wan" userId="S::junruiw@uchicago.edu::dd4546e3-3ebe-4939-8483-8f703e0e9bca" providerId="AD" clId="Web-{64342B4D-003A-4336-8821-3ABA79FEE3DA}" dt="2021-03-17T02:59:31.333" v="999"/>
          <ac:grpSpMkLst>
            <pc:docMk/>
            <pc:sldMk cId="2120551837" sldId="302"/>
            <ac:grpSpMk id="5" creationId="{E823EC04-D6A7-4CBD-B247-A0E965CEE086}"/>
          </ac:grpSpMkLst>
        </pc:grpChg>
        <pc:grpChg chg="add">
          <ac:chgData name="Junrui Wan" userId="S::junruiw@uchicago.edu::dd4546e3-3ebe-4939-8483-8f703e0e9bca" providerId="AD" clId="Web-{64342B4D-003A-4336-8821-3ABA79FEE3DA}" dt="2021-03-17T02:59:42.036" v="1000"/>
          <ac:grpSpMkLst>
            <pc:docMk/>
            <pc:sldMk cId="2120551837" sldId="302"/>
            <ac:grpSpMk id="23" creationId="{465C42AA-CF1C-4A34-B152-61B3B6AC21A5}"/>
          </ac:grpSpMkLst>
        </pc:grpChg>
      </pc:sldChg>
      <pc:sldChg chg="modSp">
        <pc:chgData name="Junrui Wan" userId="S::junruiw@uchicago.edu::dd4546e3-3ebe-4939-8483-8f703e0e9bca" providerId="AD" clId="Web-{64342B4D-003A-4336-8821-3ABA79FEE3DA}" dt="2021-03-17T02:57:50.724" v="991" actId="20577"/>
        <pc:sldMkLst>
          <pc:docMk/>
          <pc:sldMk cId="1230359307" sldId="306"/>
        </pc:sldMkLst>
        <pc:spChg chg="mod">
          <ac:chgData name="Junrui Wan" userId="S::junruiw@uchicago.edu::dd4546e3-3ebe-4939-8483-8f703e0e9bca" providerId="AD" clId="Web-{64342B4D-003A-4336-8821-3ABA79FEE3DA}" dt="2021-03-17T02:57:50.724" v="991" actId="20577"/>
          <ac:spMkLst>
            <pc:docMk/>
            <pc:sldMk cId="1230359307" sldId="306"/>
            <ac:spMk id="6" creationId="{473A2A38-E001-4F15-98F7-25ED852C6A89}"/>
          </ac:spMkLst>
        </pc:spChg>
      </pc:sldChg>
      <pc:sldChg chg="new del">
        <pc:chgData name="Junrui Wan" userId="S::junruiw@uchicago.edu::dd4546e3-3ebe-4939-8483-8f703e0e9bca" providerId="AD" clId="Web-{64342B4D-003A-4336-8821-3ABA79FEE3DA}" dt="2021-03-17T01:44:53.578" v="929"/>
        <pc:sldMkLst>
          <pc:docMk/>
          <pc:sldMk cId="2558483193" sldId="309"/>
        </pc:sldMkLst>
      </pc:sldChg>
      <pc:sldChg chg="addSp delSp modSp new">
        <pc:chgData name="Junrui Wan" userId="S::junruiw@uchicago.edu::dd4546e3-3ebe-4939-8483-8f703e0e9bca" providerId="AD" clId="Web-{64342B4D-003A-4336-8821-3ABA79FEE3DA}" dt="2021-03-17T04:50:58.929" v="1846" actId="20577"/>
        <pc:sldMkLst>
          <pc:docMk/>
          <pc:sldMk cId="3400725060" sldId="309"/>
        </pc:sldMkLst>
        <pc:spChg chg="mod">
          <ac:chgData name="Junrui Wan" userId="S::junruiw@uchicago.edu::dd4546e3-3ebe-4939-8483-8f703e0e9bca" providerId="AD" clId="Web-{64342B4D-003A-4336-8821-3ABA79FEE3DA}" dt="2021-03-17T04:50:58.929" v="1846" actId="20577"/>
          <ac:spMkLst>
            <pc:docMk/>
            <pc:sldMk cId="3400725060" sldId="309"/>
            <ac:spMk id="2" creationId="{84FA0CBB-54CB-47B7-936D-99375FA8971D}"/>
          </ac:spMkLst>
        </pc:spChg>
        <pc:spChg chg="del">
          <ac:chgData name="Junrui Wan" userId="S::junruiw@uchicago.edu::dd4546e3-3ebe-4939-8483-8f703e0e9bca" providerId="AD" clId="Web-{64342B4D-003A-4336-8821-3ABA79FEE3DA}" dt="2021-03-17T03:05:35.970" v="1012"/>
          <ac:spMkLst>
            <pc:docMk/>
            <pc:sldMk cId="3400725060" sldId="309"/>
            <ac:spMk id="3" creationId="{D25640B7-DADD-4B31-AFAA-27C5C0874F72}"/>
          </ac:spMkLst>
        </pc:spChg>
        <pc:spChg chg="add mod">
          <ac:chgData name="Junrui Wan" userId="S::junruiw@uchicago.edu::dd4546e3-3ebe-4939-8483-8f703e0e9bca" providerId="AD" clId="Web-{64342B4D-003A-4336-8821-3ABA79FEE3DA}" dt="2021-03-17T04:16:24.573" v="1419" actId="14100"/>
          <ac:spMkLst>
            <pc:docMk/>
            <pc:sldMk cId="3400725060" sldId="309"/>
            <ac:spMk id="3" creationId="{F38623AF-1F0D-4082-AE20-212EE090F8A3}"/>
          </ac:spMkLst>
        </pc:spChg>
        <pc:spChg chg="mod">
          <ac:chgData name="Junrui Wan" userId="S::junruiw@uchicago.edu::dd4546e3-3ebe-4939-8483-8f703e0e9bca" providerId="AD" clId="Web-{64342B4D-003A-4336-8821-3ABA79FEE3DA}" dt="2021-03-17T02:57:56.474" v="992" actId="20577"/>
          <ac:spMkLst>
            <pc:docMk/>
            <pc:sldMk cId="3400725060" sldId="309"/>
            <ac:spMk id="8" creationId="{BCB26B10-2BD4-4455-8E9A-ECF9276D014A}"/>
          </ac:spMkLst>
        </pc:spChg>
        <pc:grpChg chg="add">
          <ac:chgData name="Junrui Wan" userId="S::junruiw@uchicago.edu::dd4546e3-3ebe-4939-8483-8f703e0e9bca" providerId="AD" clId="Web-{64342B4D-003A-4336-8821-3ABA79FEE3DA}" dt="2021-03-17T02:54:49.789" v="990"/>
          <ac:grpSpMkLst>
            <pc:docMk/>
            <pc:sldMk cId="3400725060" sldId="309"/>
            <ac:grpSpMk id="12" creationId="{52F59FDA-292B-4462-B215-B88F683175B2}"/>
          </ac:grpSpMkLst>
        </pc:grpChg>
        <pc:graphicFrameChg chg="add mod modGraphic">
          <ac:chgData name="Junrui Wan" userId="S::junruiw@uchicago.edu::dd4546e3-3ebe-4939-8483-8f703e0e9bca" providerId="AD" clId="Web-{64342B4D-003A-4336-8821-3ABA79FEE3DA}" dt="2021-03-17T04:16:05.135" v="1387" actId="1076"/>
          <ac:graphicFrameMkLst>
            <pc:docMk/>
            <pc:sldMk cId="3400725060" sldId="309"/>
            <ac:graphicFrameMk id="14" creationId="{9738FD02-4D1F-44A5-B16C-0886F891FCEA}"/>
          </ac:graphicFrameMkLst>
        </pc:graphicFrameChg>
      </pc:sldChg>
      <pc:sldChg chg="addSp delSp modSp add replId">
        <pc:chgData name="Junrui Wan" userId="S::junruiw@uchicago.edu::dd4546e3-3ebe-4939-8483-8f703e0e9bca" providerId="AD" clId="Web-{64342B4D-003A-4336-8821-3ABA79FEE3DA}" dt="2021-03-17T04:50:54.961" v="1843" actId="20577"/>
        <pc:sldMkLst>
          <pc:docMk/>
          <pc:sldMk cId="537455224" sldId="315"/>
        </pc:sldMkLst>
        <pc:spChg chg="mod">
          <ac:chgData name="Junrui Wan" userId="S::junruiw@uchicago.edu::dd4546e3-3ebe-4939-8483-8f703e0e9bca" providerId="AD" clId="Web-{64342B4D-003A-4336-8821-3ABA79FEE3DA}" dt="2021-03-17T04:50:54.961" v="1843" actId="20577"/>
          <ac:spMkLst>
            <pc:docMk/>
            <pc:sldMk cId="537455224" sldId="315"/>
            <ac:spMk id="2" creationId="{84FA0CBB-54CB-47B7-936D-99375FA8971D}"/>
          </ac:spMkLst>
        </pc:spChg>
        <pc:spChg chg="mod">
          <ac:chgData name="Junrui Wan" userId="S::junruiw@uchicago.edu::dd4546e3-3ebe-4939-8483-8f703e0e9bca" providerId="AD" clId="Web-{64342B4D-003A-4336-8821-3ABA79FEE3DA}" dt="2021-03-17T04:01:49.112" v="1174" actId="20577"/>
          <ac:spMkLst>
            <pc:docMk/>
            <pc:sldMk cId="537455224" sldId="315"/>
            <ac:spMk id="3" creationId="{D25640B7-DADD-4B31-AFAA-27C5C0874F72}"/>
          </ac:spMkLst>
        </pc:spChg>
        <pc:spChg chg="add mod">
          <ac:chgData name="Junrui Wan" userId="S::junruiw@uchicago.edu::dd4546e3-3ebe-4939-8483-8f703e0e9bca" providerId="AD" clId="Web-{64342B4D-003A-4336-8821-3ABA79FEE3DA}" dt="2021-03-17T04:11:22.341" v="1292" actId="20577"/>
          <ac:spMkLst>
            <pc:docMk/>
            <pc:sldMk cId="537455224" sldId="315"/>
            <ac:spMk id="25" creationId="{742B49E5-0608-43D9-9456-179EC610B941}"/>
          </ac:spMkLst>
        </pc:spChg>
        <pc:spChg chg="add mod">
          <ac:chgData name="Junrui Wan" userId="S::junruiw@uchicago.edu::dd4546e3-3ebe-4939-8483-8f703e0e9bca" providerId="AD" clId="Web-{64342B4D-003A-4336-8821-3ABA79FEE3DA}" dt="2021-03-17T04:06:11.250" v="1223" actId="14100"/>
          <ac:spMkLst>
            <pc:docMk/>
            <pc:sldMk cId="537455224" sldId="315"/>
            <ac:spMk id="26" creationId="{F0AB5DD9-0D8B-41E7-9A5B-E30846B4E91B}"/>
          </ac:spMkLst>
        </pc:spChg>
        <pc:spChg chg="add mod">
          <ac:chgData name="Junrui Wan" userId="S::junruiw@uchicago.edu::dd4546e3-3ebe-4939-8483-8f703e0e9bca" providerId="AD" clId="Web-{64342B4D-003A-4336-8821-3ABA79FEE3DA}" dt="2021-03-17T04:11:29.653" v="1308" actId="20577"/>
          <ac:spMkLst>
            <pc:docMk/>
            <pc:sldMk cId="537455224" sldId="315"/>
            <ac:spMk id="33" creationId="{8632DDFB-150F-40AA-A876-B8BAF4DE1B9A}"/>
          </ac:spMkLst>
        </pc:spChg>
        <pc:spChg chg="add mod">
          <ac:chgData name="Junrui Wan" userId="S::junruiw@uchicago.edu::dd4546e3-3ebe-4939-8483-8f703e0e9bca" providerId="AD" clId="Web-{64342B4D-003A-4336-8821-3ABA79FEE3DA}" dt="2021-03-17T04:13:03.434" v="1346" actId="20577"/>
          <ac:spMkLst>
            <pc:docMk/>
            <pc:sldMk cId="537455224" sldId="315"/>
            <ac:spMk id="35" creationId="{0BEB8B38-E858-431E-9D72-356481CA7604}"/>
          </ac:spMkLst>
        </pc:spChg>
        <pc:graphicFrameChg chg="add">
          <ac:chgData name="Junrui Wan" userId="S::junruiw@uchicago.edu::dd4546e3-3ebe-4939-8483-8f703e0e9bca" providerId="AD" clId="Web-{64342B4D-003A-4336-8821-3ABA79FEE3DA}" dt="2021-03-17T03:55:51.662" v="1038"/>
          <ac:graphicFrameMkLst>
            <pc:docMk/>
            <pc:sldMk cId="537455224" sldId="315"/>
            <ac:graphicFrameMk id="5" creationId="{5B491C89-F866-4879-9C89-FA982F2DED99}"/>
          </ac:graphicFrameMkLst>
        </pc:graphicFrameChg>
        <pc:graphicFrameChg chg="add del mod modGraphic">
          <ac:chgData name="Junrui Wan" userId="S::junruiw@uchicago.edu::dd4546e3-3ebe-4939-8483-8f703e0e9bca" providerId="AD" clId="Web-{64342B4D-003A-4336-8821-3ABA79FEE3DA}" dt="2021-03-17T03:58:05.129" v="1141"/>
          <ac:graphicFrameMkLst>
            <pc:docMk/>
            <pc:sldMk cId="537455224" sldId="315"/>
            <ac:graphicFrameMk id="14" creationId="{5004EA75-3BE6-4967-ACA4-27EAA2995C49}"/>
          </ac:graphicFrameMkLst>
        </pc:graphicFrameChg>
        <pc:graphicFrameChg chg="add del">
          <ac:chgData name="Junrui Wan" userId="S::junruiw@uchicago.edu::dd4546e3-3ebe-4939-8483-8f703e0e9bca" providerId="AD" clId="Web-{64342B4D-003A-4336-8821-3ABA79FEE3DA}" dt="2021-03-17T03:58:02.098" v="1139"/>
          <ac:graphicFrameMkLst>
            <pc:docMk/>
            <pc:sldMk cId="537455224" sldId="315"/>
            <ac:graphicFrameMk id="15" creationId="{3AE10F16-30CB-4C34-B410-861224BBE9AB}"/>
          </ac:graphicFrameMkLst>
        </pc:graphicFrameChg>
        <pc:graphicFrameChg chg="add del">
          <ac:chgData name="Junrui Wan" userId="S::junruiw@uchicago.edu::dd4546e3-3ebe-4939-8483-8f703e0e9bca" providerId="AD" clId="Web-{64342B4D-003A-4336-8821-3ABA79FEE3DA}" dt="2021-03-17T03:58:00.442" v="1138"/>
          <ac:graphicFrameMkLst>
            <pc:docMk/>
            <pc:sldMk cId="537455224" sldId="315"/>
            <ac:graphicFrameMk id="16" creationId="{02382CD9-AFE5-433A-8A27-B55D946EA9D6}"/>
          </ac:graphicFrameMkLst>
        </pc:graphicFrameChg>
        <pc:graphicFrameChg chg="add del">
          <ac:chgData name="Junrui Wan" userId="S::junruiw@uchicago.edu::dd4546e3-3ebe-4939-8483-8f703e0e9bca" providerId="AD" clId="Web-{64342B4D-003A-4336-8821-3ABA79FEE3DA}" dt="2021-03-17T03:58:04.114" v="1140"/>
          <ac:graphicFrameMkLst>
            <pc:docMk/>
            <pc:sldMk cId="537455224" sldId="315"/>
            <ac:graphicFrameMk id="17" creationId="{A617909D-BA93-41DD-8BA1-53C777E573F0}"/>
          </ac:graphicFrameMkLst>
        </pc:graphicFrameChg>
        <pc:graphicFrameChg chg="add del mod modGraphic">
          <ac:chgData name="Junrui Wan" userId="S::junruiw@uchicago.edu::dd4546e3-3ebe-4939-8483-8f703e0e9bca" providerId="AD" clId="Web-{64342B4D-003A-4336-8821-3ABA79FEE3DA}" dt="2021-03-17T03:57:59.067" v="1137"/>
          <ac:graphicFrameMkLst>
            <pc:docMk/>
            <pc:sldMk cId="537455224" sldId="315"/>
            <ac:graphicFrameMk id="18" creationId="{7F3D3C97-3AEB-46B4-8E8F-54E0E41547E1}"/>
          </ac:graphicFrameMkLst>
        </pc:graphicFrameChg>
        <pc:graphicFrameChg chg="add mod modGraphic">
          <ac:chgData name="Junrui Wan" userId="S::junruiw@uchicago.edu::dd4546e3-3ebe-4939-8483-8f703e0e9bca" providerId="AD" clId="Web-{64342B4D-003A-4336-8821-3ABA79FEE3DA}" dt="2021-03-17T04:07:12.531" v="1257" actId="1076"/>
          <ac:graphicFrameMkLst>
            <pc:docMk/>
            <pc:sldMk cId="537455224" sldId="315"/>
            <ac:graphicFrameMk id="19" creationId="{C0A9FE7A-F816-459B-B0FB-437E2D6C67A6}"/>
          </ac:graphicFrameMkLst>
        </pc:graphicFrameChg>
        <pc:graphicFrameChg chg="add mod modGraphic">
          <ac:chgData name="Junrui Wan" userId="S::junruiw@uchicago.edu::dd4546e3-3ebe-4939-8483-8f703e0e9bca" providerId="AD" clId="Web-{64342B4D-003A-4336-8821-3ABA79FEE3DA}" dt="2021-03-17T04:07:06.968" v="1255" actId="1076"/>
          <ac:graphicFrameMkLst>
            <pc:docMk/>
            <pc:sldMk cId="537455224" sldId="315"/>
            <ac:graphicFrameMk id="20" creationId="{F994DA56-F133-47C3-B9DB-65415169DFCE}"/>
          </ac:graphicFrameMkLst>
        </pc:graphicFrameChg>
        <pc:graphicFrameChg chg="add del mod">
          <ac:chgData name="Junrui Wan" userId="S::junruiw@uchicago.edu::dd4546e3-3ebe-4939-8483-8f703e0e9bca" providerId="AD" clId="Web-{64342B4D-003A-4336-8821-3ABA79FEE3DA}" dt="2021-03-17T04:09:50.139" v="1277"/>
          <ac:graphicFrameMkLst>
            <pc:docMk/>
            <pc:sldMk cId="537455224" sldId="315"/>
            <ac:graphicFrameMk id="21" creationId="{88C4A0E0-E2EF-4483-88F5-E196EED943EF}"/>
          </ac:graphicFrameMkLst>
        </pc:graphicFrameChg>
        <pc:graphicFrameChg chg="add mod modGraphic">
          <ac:chgData name="Junrui Wan" userId="S::junruiw@uchicago.edu::dd4546e3-3ebe-4939-8483-8f703e0e9bca" providerId="AD" clId="Web-{64342B4D-003A-4336-8821-3ABA79FEE3DA}" dt="2021-03-17T04:18:19.134" v="1424"/>
          <ac:graphicFrameMkLst>
            <pc:docMk/>
            <pc:sldMk cId="537455224" sldId="315"/>
            <ac:graphicFrameMk id="22" creationId="{371D15A3-E5D5-4365-9BF4-2CB168AB6DA2}"/>
          </ac:graphicFrameMkLst>
        </pc:graphicFrameChg>
        <pc:picChg chg="add del mod">
          <ac:chgData name="Junrui Wan" userId="S::junruiw@uchicago.edu::dd4546e3-3ebe-4939-8483-8f703e0e9bca" providerId="AD" clId="Web-{64342B4D-003A-4336-8821-3ABA79FEE3DA}" dt="2021-03-17T04:01:12.737" v="1172"/>
          <ac:picMkLst>
            <pc:docMk/>
            <pc:sldMk cId="537455224" sldId="315"/>
            <ac:picMk id="23" creationId="{1525762C-4990-4BE4-A0A6-A7D7FCCB1A2B}"/>
          </ac:picMkLst>
        </pc:picChg>
        <pc:picChg chg="add del mod">
          <ac:chgData name="Junrui Wan" userId="S::junruiw@uchicago.edu::dd4546e3-3ebe-4939-8483-8f703e0e9bca" providerId="AD" clId="Web-{64342B4D-003A-4336-8821-3ABA79FEE3DA}" dt="2021-03-17T04:22:47.663" v="1487"/>
          <ac:picMkLst>
            <pc:docMk/>
            <pc:sldMk cId="537455224" sldId="315"/>
            <ac:picMk id="24" creationId="{082C7D36-FBA6-477E-8412-6514927E8278}"/>
          </ac:picMkLst>
        </pc:picChg>
        <pc:picChg chg="add mod">
          <ac:chgData name="Junrui Wan" userId="S::junruiw@uchicago.edu::dd4546e3-3ebe-4939-8483-8f703e0e9bca" providerId="AD" clId="Web-{64342B4D-003A-4336-8821-3ABA79FEE3DA}" dt="2021-03-17T04:13:09.356" v="1348" actId="1076"/>
          <ac:picMkLst>
            <pc:docMk/>
            <pc:sldMk cId="537455224" sldId="315"/>
            <ac:picMk id="27" creationId="{5DF0C68B-DB89-4B2C-B6C2-33F9A4E6B168}"/>
          </ac:picMkLst>
        </pc:picChg>
        <pc:picChg chg="add del mod">
          <ac:chgData name="Junrui Wan" userId="S::junruiw@uchicago.edu::dd4546e3-3ebe-4939-8483-8f703e0e9bca" providerId="AD" clId="Web-{64342B4D-003A-4336-8821-3ABA79FEE3DA}" dt="2021-03-17T04:27:50.723" v="1596"/>
          <ac:picMkLst>
            <pc:docMk/>
            <pc:sldMk cId="537455224" sldId="315"/>
            <ac:picMk id="28" creationId="{15F4457E-77E9-46C9-A45D-495C02D0B06D}"/>
          </ac:picMkLst>
        </pc:picChg>
        <pc:picChg chg="add mod">
          <ac:chgData name="Junrui Wan" userId="S::junruiw@uchicago.edu::dd4546e3-3ebe-4939-8483-8f703e0e9bca" providerId="AD" clId="Web-{64342B4D-003A-4336-8821-3ABA79FEE3DA}" dt="2021-03-17T04:13:06.918" v="1347" actId="1076"/>
          <ac:picMkLst>
            <pc:docMk/>
            <pc:sldMk cId="537455224" sldId="315"/>
            <ac:picMk id="34" creationId="{3D049348-5D85-40DB-863A-B321B27CE671}"/>
          </ac:picMkLst>
        </pc:picChg>
        <pc:picChg chg="add mod">
          <ac:chgData name="Junrui Wan" userId="S::junruiw@uchicago.edu::dd4546e3-3ebe-4939-8483-8f703e0e9bca" providerId="AD" clId="Web-{64342B4D-003A-4336-8821-3ABA79FEE3DA}" dt="2021-03-17T04:22:52.147" v="1489" actId="1076"/>
          <ac:picMkLst>
            <pc:docMk/>
            <pc:sldMk cId="537455224" sldId="315"/>
            <ac:picMk id="36" creationId="{92409D93-A1C7-4EB8-BCCC-A35F55574B1F}"/>
          </ac:picMkLst>
        </pc:picChg>
        <pc:picChg chg="add del mod">
          <ac:chgData name="Junrui Wan" userId="S::junruiw@uchicago.edu::dd4546e3-3ebe-4939-8483-8f703e0e9bca" providerId="AD" clId="Web-{64342B4D-003A-4336-8821-3ABA79FEE3DA}" dt="2021-03-17T04:28:00.051" v="1599"/>
          <ac:picMkLst>
            <pc:docMk/>
            <pc:sldMk cId="537455224" sldId="315"/>
            <ac:picMk id="37" creationId="{4C27EB4C-0F6B-4043-AE98-D1EF59B275CC}"/>
          </ac:picMkLst>
        </pc:picChg>
        <pc:picChg chg="add mod">
          <ac:chgData name="Junrui Wan" userId="S::junruiw@uchicago.edu::dd4546e3-3ebe-4939-8483-8f703e0e9bca" providerId="AD" clId="Web-{64342B4D-003A-4336-8821-3ABA79FEE3DA}" dt="2021-03-17T04:28:59.910" v="1602" actId="1076"/>
          <ac:picMkLst>
            <pc:docMk/>
            <pc:sldMk cId="537455224" sldId="315"/>
            <ac:picMk id="38" creationId="{A605DE65-F774-4A9F-84A5-04ACD8C6D546}"/>
          </ac:picMkLst>
        </pc:picChg>
        <pc:cxnChg chg="add mod">
          <ac:chgData name="Junrui Wan" userId="S::junruiw@uchicago.edu::dd4546e3-3ebe-4939-8483-8f703e0e9bca" providerId="AD" clId="Web-{64342B4D-003A-4336-8821-3ABA79FEE3DA}" dt="2021-03-17T04:09:16.373" v="1273" actId="14100"/>
          <ac:cxnSpMkLst>
            <pc:docMk/>
            <pc:sldMk cId="537455224" sldId="315"/>
            <ac:cxnSpMk id="29" creationId="{38D1ECCD-5753-44F8-83E3-8B94FA751109}"/>
          </ac:cxnSpMkLst>
        </pc:cxnChg>
        <pc:cxnChg chg="add del mod">
          <ac:chgData name="Junrui Wan" userId="S::junruiw@uchicago.edu::dd4546e3-3ebe-4939-8483-8f703e0e9bca" providerId="AD" clId="Web-{64342B4D-003A-4336-8821-3ABA79FEE3DA}" dt="2021-03-17T04:08:56.858" v="1267"/>
          <ac:cxnSpMkLst>
            <pc:docMk/>
            <pc:sldMk cId="537455224" sldId="315"/>
            <ac:cxnSpMk id="30" creationId="{1203A8C0-2AC3-47CE-83A3-CBA471BF054A}"/>
          </ac:cxnSpMkLst>
        </pc:cxnChg>
        <pc:cxnChg chg="add mod">
          <ac:chgData name="Junrui Wan" userId="S::junruiw@uchicago.edu::dd4546e3-3ebe-4939-8483-8f703e0e9bca" providerId="AD" clId="Web-{64342B4D-003A-4336-8821-3ABA79FEE3DA}" dt="2021-03-17T04:09:38.686" v="1276" actId="14100"/>
          <ac:cxnSpMkLst>
            <pc:docMk/>
            <pc:sldMk cId="537455224" sldId="315"/>
            <ac:cxnSpMk id="31" creationId="{58BC93CA-650A-40E1-A7C6-614E032A3E64}"/>
          </ac:cxnSpMkLst>
        </pc:cxnChg>
        <pc:cxnChg chg="add mod">
          <ac:chgData name="Junrui Wan" userId="S::junruiw@uchicago.edu::dd4546e3-3ebe-4939-8483-8f703e0e9bca" providerId="AD" clId="Web-{64342B4D-003A-4336-8821-3ABA79FEE3DA}" dt="2021-03-17T04:10:26.592" v="1284" actId="14100"/>
          <ac:cxnSpMkLst>
            <pc:docMk/>
            <pc:sldMk cId="537455224" sldId="315"/>
            <ac:cxnSpMk id="32" creationId="{BDEF3C55-B5F2-446A-B49A-8FB4CAA62186}"/>
          </ac:cxnSpMkLst>
        </pc:cxnChg>
      </pc:sldChg>
      <pc:sldChg chg="addSp delSp modSp add replId">
        <pc:chgData name="Junrui Wan" userId="S::junruiw@uchicago.edu::dd4546e3-3ebe-4939-8483-8f703e0e9bca" providerId="AD" clId="Web-{64342B4D-003A-4336-8821-3ABA79FEE3DA}" dt="2021-03-17T04:50:49.101" v="1838" actId="20577"/>
        <pc:sldMkLst>
          <pc:docMk/>
          <pc:sldMk cId="3384831827" sldId="316"/>
        </pc:sldMkLst>
        <pc:spChg chg="mod">
          <ac:chgData name="Junrui Wan" userId="S::junruiw@uchicago.edu::dd4546e3-3ebe-4939-8483-8f703e0e9bca" providerId="AD" clId="Web-{64342B4D-003A-4336-8821-3ABA79FEE3DA}" dt="2021-03-17T04:50:49.101" v="1838" actId="20577"/>
          <ac:spMkLst>
            <pc:docMk/>
            <pc:sldMk cId="3384831827" sldId="316"/>
            <ac:spMk id="2" creationId="{84FA0CBB-54CB-47B7-936D-99375FA8971D}"/>
          </ac:spMkLst>
        </pc:spChg>
        <pc:spChg chg="mod">
          <ac:chgData name="Junrui Wan" userId="S::junruiw@uchicago.edu::dd4546e3-3ebe-4939-8483-8f703e0e9bca" providerId="AD" clId="Web-{64342B4D-003A-4336-8821-3ABA79FEE3DA}" dt="2021-03-17T04:25:28.584" v="1591" actId="20577"/>
          <ac:spMkLst>
            <pc:docMk/>
            <pc:sldMk cId="3384831827" sldId="316"/>
            <ac:spMk id="3" creationId="{D25640B7-DADD-4B31-AFAA-27C5C0874F72}"/>
          </ac:spMkLst>
        </pc:spChg>
        <pc:graphicFrameChg chg="add mod modGraphic">
          <ac:chgData name="Junrui Wan" userId="S::junruiw@uchicago.edu::dd4546e3-3ebe-4939-8483-8f703e0e9bca" providerId="AD" clId="Web-{64342B4D-003A-4336-8821-3ABA79FEE3DA}" dt="2021-03-17T04:19:09.993" v="1451"/>
          <ac:graphicFrameMkLst>
            <pc:docMk/>
            <pc:sldMk cId="3384831827" sldId="316"/>
            <ac:graphicFrameMk id="5" creationId="{0A68A60D-EF3D-43DA-8257-462674602222}"/>
          </ac:graphicFrameMkLst>
        </pc:graphicFrameChg>
        <pc:graphicFrameChg chg="add mod modGraphic">
          <ac:chgData name="Junrui Wan" userId="S::junruiw@uchicago.edu::dd4546e3-3ebe-4939-8483-8f703e0e9bca" providerId="AD" clId="Web-{64342B4D-003A-4336-8821-3ABA79FEE3DA}" dt="2021-03-17T04:20:04.633" v="1479" actId="1076"/>
          <ac:graphicFrameMkLst>
            <pc:docMk/>
            <pc:sldMk cId="3384831827" sldId="316"/>
            <ac:graphicFrameMk id="15" creationId="{C6D352BB-5EB0-46B4-9D49-1A25AD18F92F}"/>
          </ac:graphicFrameMkLst>
        </pc:graphicFrameChg>
        <pc:graphicFrameChg chg="add mod modGraphic">
          <ac:chgData name="Junrui Wan" userId="S::junruiw@uchicago.edu::dd4546e3-3ebe-4939-8483-8f703e0e9bca" providerId="AD" clId="Web-{64342B4D-003A-4336-8821-3ABA79FEE3DA}" dt="2021-03-17T04:20:10.696" v="1481" actId="1076"/>
          <ac:graphicFrameMkLst>
            <pc:docMk/>
            <pc:sldMk cId="3384831827" sldId="316"/>
            <ac:graphicFrameMk id="17" creationId="{B04EDDA5-00CE-4BB5-A5A8-0D08F5A19701}"/>
          </ac:graphicFrameMkLst>
        </pc:graphicFrameChg>
        <pc:graphicFrameChg chg="add del">
          <ac:chgData name="Junrui Wan" userId="S::junruiw@uchicago.edu::dd4546e3-3ebe-4939-8483-8f703e0e9bca" providerId="AD" clId="Web-{64342B4D-003A-4336-8821-3ABA79FEE3DA}" dt="2021-03-17T04:18:36.587" v="1431"/>
          <ac:graphicFrameMkLst>
            <pc:docMk/>
            <pc:sldMk cId="3384831827" sldId="316"/>
            <ac:graphicFrameMk id="19" creationId="{0C97D5B4-75B8-47DC-87A2-4C82648452FE}"/>
          </ac:graphicFrameMkLst>
        </pc:graphicFrameChg>
        <pc:graphicFrameChg chg="add del">
          <ac:chgData name="Junrui Wan" userId="S::junruiw@uchicago.edu::dd4546e3-3ebe-4939-8483-8f703e0e9bca" providerId="AD" clId="Web-{64342B4D-003A-4336-8821-3ABA79FEE3DA}" dt="2021-03-17T04:18:31.415" v="1430"/>
          <ac:graphicFrameMkLst>
            <pc:docMk/>
            <pc:sldMk cId="3384831827" sldId="316"/>
            <ac:graphicFrameMk id="21" creationId="{506A5155-9D5A-4231-A314-944BA38DD20E}"/>
          </ac:graphicFrameMkLst>
        </pc:graphicFrameChg>
        <pc:picChg chg="add mod">
          <ac:chgData name="Junrui Wan" userId="S::junruiw@uchicago.edu::dd4546e3-3ebe-4939-8483-8f703e0e9bca" providerId="AD" clId="Web-{64342B4D-003A-4336-8821-3ABA79FEE3DA}" dt="2021-03-17T04:22:57.851" v="1491" actId="1076"/>
          <ac:picMkLst>
            <pc:docMk/>
            <pc:sldMk cId="3384831827" sldId="316"/>
            <ac:picMk id="26" creationId="{19920870-352E-4C85-8A8E-5EA0EB4FF5C7}"/>
          </ac:picMkLst>
        </pc:picChg>
        <pc:picChg chg="add mod">
          <ac:chgData name="Junrui Wan" userId="S::junruiw@uchicago.edu::dd4546e3-3ebe-4939-8483-8f703e0e9bca" providerId="AD" clId="Web-{64342B4D-003A-4336-8821-3ABA79FEE3DA}" dt="2021-03-17T04:23:01.475" v="1493" actId="1076"/>
          <ac:picMkLst>
            <pc:docMk/>
            <pc:sldMk cId="3384831827" sldId="316"/>
            <ac:picMk id="27" creationId="{C3043C94-B3EA-4613-B821-D0205D9712ED}"/>
          </ac:picMkLst>
        </pc:picChg>
        <pc:picChg chg="add mod">
          <ac:chgData name="Junrui Wan" userId="S::junruiw@uchicago.edu::dd4546e3-3ebe-4939-8483-8f703e0e9bca" providerId="AD" clId="Web-{64342B4D-003A-4336-8821-3ABA79FEE3DA}" dt="2021-03-17T04:25:35.287" v="1594" actId="1076"/>
          <ac:picMkLst>
            <pc:docMk/>
            <pc:sldMk cId="3384831827" sldId="316"/>
            <ac:picMk id="28" creationId="{187A99A6-E57E-4A42-95AE-42365855EA54}"/>
          </ac:picMkLst>
        </pc:picChg>
        <pc:cxnChg chg="add">
          <ac:chgData name="Junrui Wan" userId="S::junruiw@uchicago.edu::dd4546e3-3ebe-4939-8483-8f703e0e9bca" providerId="AD" clId="Web-{64342B4D-003A-4336-8821-3ABA79FEE3DA}" dt="2021-03-17T04:20:18.618" v="1482"/>
          <ac:cxnSpMkLst>
            <pc:docMk/>
            <pc:sldMk cId="3384831827" sldId="316"/>
            <ac:cxnSpMk id="23" creationId="{3FF4F051-2741-45B9-8932-D4BC315115B8}"/>
          </ac:cxnSpMkLst>
        </pc:cxnChg>
        <pc:cxnChg chg="add mod">
          <ac:chgData name="Junrui Wan" userId="S::junruiw@uchicago.edu::dd4546e3-3ebe-4939-8483-8f703e0e9bca" providerId="AD" clId="Web-{64342B4D-003A-4336-8821-3ABA79FEE3DA}" dt="2021-03-17T04:20:24.946" v="1484" actId="1076"/>
          <ac:cxnSpMkLst>
            <pc:docMk/>
            <pc:sldMk cId="3384831827" sldId="316"/>
            <ac:cxnSpMk id="25" creationId="{48D1DFBB-06B9-446D-9575-28D00C49F4DB}"/>
          </ac:cxnSpMkLst>
        </pc:cxnChg>
      </pc:sldChg>
      <pc:sldChg chg="addSp delSp modSp add replId">
        <pc:chgData name="Junrui Wan" userId="S::junruiw@uchicago.edu::dd4546e3-3ebe-4939-8483-8f703e0e9bca" providerId="AD" clId="Web-{64342B4D-003A-4336-8821-3ABA79FEE3DA}" dt="2021-03-17T04:46:50.104" v="1834" actId="20577"/>
        <pc:sldMkLst>
          <pc:docMk/>
          <pc:sldMk cId="505045116" sldId="317"/>
        </pc:sldMkLst>
        <pc:spChg chg="del">
          <ac:chgData name="Junrui Wan" userId="S::junruiw@uchicago.edu::dd4546e3-3ebe-4939-8483-8f703e0e9bca" providerId="AD" clId="Web-{64342B4D-003A-4336-8821-3ABA79FEE3DA}" dt="2021-03-17T04:45:14.136" v="1748"/>
          <ac:spMkLst>
            <pc:docMk/>
            <pc:sldMk cId="505045116" sldId="317"/>
            <ac:spMk id="3" creationId="{D25640B7-DADD-4B31-AFAA-27C5C0874F72}"/>
          </ac:spMkLst>
        </pc:spChg>
        <pc:spChg chg="add mod">
          <ac:chgData name="Junrui Wan" userId="S::junruiw@uchicago.edu::dd4546e3-3ebe-4939-8483-8f703e0e9bca" providerId="AD" clId="Web-{64342B4D-003A-4336-8821-3ABA79FEE3DA}" dt="2021-03-17T04:46:50.104" v="1834" actId="20577"/>
          <ac:spMkLst>
            <pc:docMk/>
            <pc:sldMk cId="505045116" sldId="317"/>
            <ac:spMk id="14" creationId="{BBFDBF35-1DD7-475C-86A0-55C4BBC006FF}"/>
          </ac:spMkLst>
        </pc:spChg>
        <pc:graphicFrameChg chg="add mod modGraphic">
          <ac:chgData name="Junrui Wan" userId="S::junruiw@uchicago.edu::dd4546e3-3ebe-4939-8483-8f703e0e9bca" providerId="AD" clId="Web-{64342B4D-003A-4336-8821-3ABA79FEE3DA}" dt="2021-03-17T04:46:28.229" v="1820"/>
          <ac:graphicFrameMkLst>
            <pc:docMk/>
            <pc:sldMk cId="505045116" sldId="317"/>
            <ac:graphicFrameMk id="5" creationId="{32C412D6-8D9B-41AC-B684-008259956952}"/>
          </ac:graphicFrameMkLst>
        </pc:graphicFrameChg>
      </pc:sldChg>
      <pc:sldChg chg="add del replId">
        <pc:chgData name="Junrui Wan" userId="S::junruiw@uchicago.edu::dd4546e3-3ebe-4939-8483-8f703e0e9bca" providerId="AD" clId="Web-{64342B4D-003A-4336-8821-3ABA79FEE3DA}" dt="2021-03-17T03:00:04.473" v="1004"/>
        <pc:sldMkLst>
          <pc:docMk/>
          <pc:sldMk cId="2343104566" sldId="317"/>
        </pc:sldMkLst>
      </pc:sldChg>
      <pc:sldChg chg="addSp delSp modSp add replId">
        <pc:chgData name="Junrui Wan" userId="S::junruiw@uchicago.edu::dd4546e3-3ebe-4939-8483-8f703e0e9bca" providerId="AD" clId="Web-{64342B4D-003A-4336-8821-3ABA79FEE3DA}" dt="2021-03-17T04:50:46.055" v="1835" actId="20577"/>
        <pc:sldMkLst>
          <pc:docMk/>
          <pc:sldMk cId="1842060972" sldId="318"/>
        </pc:sldMkLst>
        <pc:spChg chg="mod">
          <ac:chgData name="Junrui Wan" userId="S::junruiw@uchicago.edu::dd4546e3-3ebe-4939-8483-8f703e0e9bca" providerId="AD" clId="Web-{64342B4D-003A-4336-8821-3ABA79FEE3DA}" dt="2021-03-17T04:50:46.055" v="1835" actId="20577"/>
          <ac:spMkLst>
            <pc:docMk/>
            <pc:sldMk cId="1842060972" sldId="318"/>
            <ac:spMk id="2" creationId="{84FA0CBB-54CB-47B7-936D-99375FA8971D}"/>
          </ac:spMkLst>
        </pc:spChg>
        <pc:spChg chg="del mod">
          <ac:chgData name="Junrui Wan" userId="S::junruiw@uchicago.edu::dd4546e3-3ebe-4939-8483-8f703e0e9bca" providerId="AD" clId="Web-{64342B4D-003A-4336-8821-3ABA79FEE3DA}" dt="2021-03-17T04:32:33.252" v="1675"/>
          <ac:spMkLst>
            <pc:docMk/>
            <pc:sldMk cId="1842060972" sldId="318"/>
            <ac:spMk id="3" creationId="{D25640B7-DADD-4B31-AFAA-27C5C0874F72}"/>
          </ac:spMkLst>
        </pc:spChg>
        <pc:spChg chg="add del mod">
          <ac:chgData name="Junrui Wan" userId="S::junruiw@uchicago.edu::dd4546e3-3ebe-4939-8483-8f703e0e9bca" providerId="AD" clId="Web-{64342B4D-003A-4336-8821-3ABA79FEE3DA}" dt="2021-03-17T04:32:38.142" v="1677"/>
          <ac:spMkLst>
            <pc:docMk/>
            <pc:sldMk cId="1842060972" sldId="318"/>
            <ac:spMk id="23" creationId="{2A8B7256-2090-4B3C-8D22-F91A0F22B44C}"/>
          </ac:spMkLst>
        </pc:spChg>
        <pc:spChg chg="add mod">
          <ac:chgData name="Junrui Wan" userId="S::junruiw@uchicago.edu::dd4546e3-3ebe-4939-8483-8f703e0e9bca" providerId="AD" clId="Web-{64342B4D-003A-4336-8821-3ABA79FEE3DA}" dt="2021-03-17T04:40:42.938" v="1702" actId="20577"/>
          <ac:spMkLst>
            <pc:docMk/>
            <pc:sldMk cId="1842060972" sldId="318"/>
            <ac:spMk id="24" creationId="{C658F434-30D7-4D28-A313-2ECECCC1685B}"/>
          </ac:spMkLst>
        </pc:spChg>
        <pc:spChg chg="add mod">
          <ac:chgData name="Junrui Wan" userId="S::junruiw@uchicago.edu::dd4546e3-3ebe-4939-8483-8f703e0e9bca" providerId="AD" clId="Web-{64342B4D-003A-4336-8821-3ABA79FEE3DA}" dt="2021-03-17T04:43:23.637" v="1730" actId="20577"/>
          <ac:spMkLst>
            <pc:docMk/>
            <pc:sldMk cId="1842060972" sldId="318"/>
            <ac:spMk id="26" creationId="{1276DE96-4D5E-4718-B158-EF32207BC9E1}"/>
          </ac:spMkLst>
        </pc:spChg>
        <pc:spChg chg="add mod">
          <ac:chgData name="Junrui Wan" userId="S::junruiw@uchicago.edu::dd4546e3-3ebe-4939-8483-8f703e0e9bca" providerId="AD" clId="Web-{64342B4D-003A-4336-8821-3ABA79FEE3DA}" dt="2021-03-17T04:44:10.886" v="1746" actId="20577"/>
          <ac:spMkLst>
            <pc:docMk/>
            <pc:sldMk cId="1842060972" sldId="318"/>
            <ac:spMk id="28" creationId="{8DD43B00-D1E1-4B90-BA18-6FCBE05E3CB2}"/>
          </ac:spMkLst>
        </pc:spChg>
        <pc:graphicFrameChg chg="add mod modGraphic">
          <ac:chgData name="Junrui Wan" userId="S::junruiw@uchicago.edu::dd4546e3-3ebe-4939-8483-8f703e0e9bca" providerId="AD" clId="Web-{64342B4D-003A-4336-8821-3ABA79FEE3DA}" dt="2021-03-17T04:31:46.252" v="1640"/>
          <ac:graphicFrameMkLst>
            <pc:docMk/>
            <pc:sldMk cId="1842060972" sldId="318"/>
            <ac:graphicFrameMk id="5" creationId="{4BB70643-0424-4D3D-8C24-BF81D3311544}"/>
          </ac:graphicFrameMkLst>
        </pc:graphicFrameChg>
        <pc:graphicFrameChg chg="add mod modGraphic">
          <ac:chgData name="Junrui Wan" userId="S::junruiw@uchicago.edu::dd4546e3-3ebe-4939-8483-8f703e0e9bca" providerId="AD" clId="Web-{64342B4D-003A-4336-8821-3ABA79FEE3DA}" dt="2021-03-17T04:32:03.861" v="1662"/>
          <ac:graphicFrameMkLst>
            <pc:docMk/>
            <pc:sldMk cId="1842060972" sldId="318"/>
            <ac:graphicFrameMk id="15" creationId="{D014B561-13FB-4F53-A9D4-1BB270DFC0B0}"/>
          </ac:graphicFrameMkLst>
        </pc:graphicFrameChg>
        <pc:graphicFrameChg chg="add mod modGraphic">
          <ac:chgData name="Junrui Wan" userId="S::junruiw@uchicago.edu::dd4546e3-3ebe-4939-8483-8f703e0e9bca" providerId="AD" clId="Web-{64342B4D-003A-4336-8821-3ABA79FEE3DA}" dt="2021-03-17T04:32:10.689" v="1664"/>
          <ac:graphicFrameMkLst>
            <pc:docMk/>
            <pc:sldMk cId="1842060972" sldId="318"/>
            <ac:graphicFrameMk id="17" creationId="{E5D812D8-B10D-420C-84F8-758FD14C7879}"/>
          </ac:graphicFrameMkLst>
        </pc:graphicFrameChg>
        <pc:picChg chg="add mod">
          <ac:chgData name="Junrui Wan" userId="S::junruiw@uchicago.edu::dd4546e3-3ebe-4939-8483-8f703e0e9bca" providerId="AD" clId="Web-{64342B4D-003A-4336-8821-3ABA79FEE3DA}" dt="2021-03-17T04:33:29.392" v="1682" actId="1076"/>
          <ac:picMkLst>
            <pc:docMk/>
            <pc:sldMk cId="1842060972" sldId="318"/>
            <ac:picMk id="25" creationId="{023E0D2E-D39E-4320-8F84-B14914A80306}"/>
          </ac:picMkLst>
        </pc:picChg>
        <pc:picChg chg="add mod">
          <ac:chgData name="Junrui Wan" userId="S::junruiw@uchicago.edu::dd4546e3-3ebe-4939-8483-8f703e0e9bca" providerId="AD" clId="Web-{64342B4D-003A-4336-8821-3ABA79FEE3DA}" dt="2021-03-17T04:43:03.293" v="1714" actId="1076"/>
          <ac:picMkLst>
            <pc:docMk/>
            <pc:sldMk cId="1842060972" sldId="318"/>
            <ac:picMk id="27" creationId="{5490E853-C28B-4488-9446-B5FE0339ACC0}"/>
          </ac:picMkLst>
        </pc:picChg>
        <pc:picChg chg="add mod">
          <ac:chgData name="Junrui Wan" userId="S::junruiw@uchicago.edu::dd4546e3-3ebe-4939-8483-8f703e0e9bca" providerId="AD" clId="Web-{64342B4D-003A-4336-8821-3ABA79FEE3DA}" dt="2021-03-17T04:43:57.183" v="1745" actId="1076"/>
          <ac:picMkLst>
            <pc:docMk/>
            <pc:sldMk cId="1842060972" sldId="318"/>
            <ac:picMk id="29" creationId="{95769732-C875-4483-B7DB-5ACB33BB1605}"/>
          </ac:picMkLst>
        </pc:picChg>
        <pc:cxnChg chg="add mod">
          <ac:chgData name="Junrui Wan" userId="S::junruiw@uchicago.edu::dd4546e3-3ebe-4939-8483-8f703e0e9bca" providerId="AD" clId="Web-{64342B4D-003A-4336-8821-3ABA79FEE3DA}" dt="2021-03-17T04:33:23.798" v="1681" actId="1076"/>
          <ac:cxnSpMkLst>
            <pc:docMk/>
            <pc:sldMk cId="1842060972" sldId="318"/>
            <ac:cxnSpMk id="19" creationId="{C6D00115-9FF0-4E75-B4E5-AD1EF16E538F}"/>
          </ac:cxnSpMkLst>
        </pc:cxnChg>
        <pc:cxnChg chg="add mod">
          <ac:chgData name="Junrui Wan" userId="S::junruiw@uchicago.edu::dd4546e3-3ebe-4939-8483-8f703e0e9bca" providerId="AD" clId="Web-{64342B4D-003A-4336-8821-3ABA79FEE3DA}" dt="2021-03-17T04:29:42.738" v="1611" actId="1076"/>
          <ac:cxnSpMkLst>
            <pc:docMk/>
            <pc:sldMk cId="1842060972" sldId="318"/>
            <ac:cxnSpMk id="21" creationId="{3C57CDA7-639A-4186-BD5E-E9C1E597110D}"/>
          </ac:cxnSpMkLst>
        </pc:cxnChg>
      </pc:sldChg>
      <pc:sldChg chg="addSp delSp modSp add del replId">
        <pc:chgData name="Junrui Wan" userId="S::junruiw@uchicago.edu::dd4546e3-3ebe-4939-8483-8f703e0e9bca" providerId="AD" clId="Web-{64342B4D-003A-4336-8821-3ABA79FEE3DA}" dt="2021-03-17T03:55:58.458" v="1045"/>
        <pc:sldMkLst>
          <pc:docMk/>
          <pc:sldMk cId="3703647800" sldId="319"/>
        </pc:sldMkLst>
        <pc:spChg chg="del mod">
          <ac:chgData name="Junrui Wan" userId="S::junruiw@uchicago.edu::dd4546e3-3ebe-4939-8483-8f703e0e9bca" providerId="AD" clId="Web-{64342B4D-003A-4336-8821-3ABA79FEE3DA}" dt="2021-03-17T03:38:12.249" v="1027"/>
          <ac:spMkLst>
            <pc:docMk/>
            <pc:sldMk cId="3703647800" sldId="319"/>
            <ac:spMk id="3" creationId="{D25640B7-DADD-4B31-AFAA-27C5C0874F72}"/>
          </ac:spMkLst>
        </pc:spChg>
        <pc:graphicFrameChg chg="add mod ord modGraphic">
          <ac:chgData name="Junrui Wan" userId="S::junruiw@uchicago.edu::dd4546e3-3ebe-4939-8483-8f703e0e9bca" providerId="AD" clId="Web-{64342B4D-003A-4336-8821-3ABA79FEE3DA}" dt="2021-03-17T03:38:26.624" v="1035"/>
          <ac:graphicFrameMkLst>
            <pc:docMk/>
            <pc:sldMk cId="3703647800" sldId="319"/>
            <ac:graphicFrameMk id="5" creationId="{4E0FBBDB-4222-4739-8DA5-37478FB29675}"/>
          </ac:graphicFrameMkLst>
        </pc:graphicFrameChg>
      </pc:sldChg>
      <pc:sldChg chg="addSp delSp modSp add replId">
        <pc:chgData name="Junrui Wan" userId="S::junruiw@uchicago.edu::dd4546e3-3ebe-4939-8483-8f703e0e9bca" providerId="AD" clId="Web-{64342B4D-003A-4336-8821-3ABA79FEE3DA}" dt="2021-03-17T05:09:29.108" v="1966"/>
        <pc:sldMkLst>
          <pc:docMk/>
          <pc:sldMk cId="2255011987" sldId="321"/>
        </pc:sldMkLst>
        <pc:spChg chg="mod">
          <ac:chgData name="Junrui Wan" userId="S::junruiw@uchicago.edu::dd4546e3-3ebe-4939-8483-8f703e0e9bca" providerId="AD" clId="Web-{64342B4D-003A-4336-8821-3ABA79FEE3DA}" dt="2021-03-17T04:53:55.147" v="1868" actId="20577"/>
          <ac:spMkLst>
            <pc:docMk/>
            <pc:sldMk cId="2255011987" sldId="321"/>
            <ac:spMk id="2" creationId="{84FA0CBB-54CB-47B7-936D-99375FA8971D}"/>
          </ac:spMkLst>
        </pc:spChg>
        <pc:spChg chg="del">
          <ac:chgData name="Junrui Wan" userId="S::junruiw@uchicago.edu::dd4546e3-3ebe-4939-8483-8f703e0e9bca" providerId="AD" clId="Web-{64342B4D-003A-4336-8821-3ABA79FEE3DA}" dt="2021-03-17T04:53:37.162" v="1849"/>
          <ac:spMkLst>
            <pc:docMk/>
            <pc:sldMk cId="2255011987" sldId="321"/>
            <ac:spMk id="14" creationId="{BBFDBF35-1DD7-475C-86A0-55C4BBC006FF}"/>
          </ac:spMkLst>
        </pc:spChg>
        <pc:spChg chg="add mod">
          <ac:chgData name="Junrui Wan" userId="S::junruiw@uchicago.edu::dd4546e3-3ebe-4939-8483-8f703e0e9bca" providerId="AD" clId="Web-{64342B4D-003A-4336-8821-3ABA79FEE3DA}" dt="2021-03-17T05:08:43.905" v="1948" actId="20577"/>
          <ac:spMkLst>
            <pc:docMk/>
            <pc:sldMk cId="2255011987" sldId="321"/>
            <ac:spMk id="15" creationId="{5B166A1D-65B0-4DDF-8BB5-6FC383630687}"/>
          </ac:spMkLst>
        </pc:spChg>
        <pc:graphicFrameChg chg="add mod modGraphic">
          <ac:chgData name="Junrui Wan" userId="S::junruiw@uchicago.edu::dd4546e3-3ebe-4939-8483-8f703e0e9bca" providerId="AD" clId="Web-{64342B4D-003A-4336-8821-3ABA79FEE3DA}" dt="2021-03-17T05:07:11.344" v="1926"/>
          <ac:graphicFrameMkLst>
            <pc:docMk/>
            <pc:sldMk cId="2255011987" sldId="321"/>
            <ac:graphicFrameMk id="3" creationId="{7E6E74DF-BDF4-4C5C-9647-FD8377CD7BC8}"/>
          </ac:graphicFrameMkLst>
        </pc:graphicFrameChg>
        <pc:graphicFrameChg chg="del">
          <ac:chgData name="Junrui Wan" userId="S::junruiw@uchicago.edu::dd4546e3-3ebe-4939-8483-8f703e0e9bca" providerId="AD" clId="Web-{64342B4D-003A-4336-8821-3ABA79FEE3DA}" dt="2021-03-17T04:53:35.678" v="1848"/>
          <ac:graphicFrameMkLst>
            <pc:docMk/>
            <pc:sldMk cId="2255011987" sldId="321"/>
            <ac:graphicFrameMk id="5" creationId="{32C412D6-8D9B-41AC-B684-008259956952}"/>
          </ac:graphicFrameMkLst>
        </pc:graphicFrameChg>
        <pc:graphicFrameChg chg="add mod modGraphic">
          <ac:chgData name="Junrui Wan" userId="S::junruiw@uchicago.edu::dd4546e3-3ebe-4939-8483-8f703e0e9bca" providerId="AD" clId="Web-{64342B4D-003A-4336-8821-3ABA79FEE3DA}" dt="2021-03-17T05:09:08.749" v="1957" actId="1076"/>
          <ac:graphicFrameMkLst>
            <pc:docMk/>
            <pc:sldMk cId="2255011987" sldId="321"/>
            <ac:graphicFrameMk id="16" creationId="{579C9779-15CE-4B7E-9EB3-E6F71F339D77}"/>
          </ac:graphicFrameMkLst>
        </pc:graphicFrameChg>
        <pc:graphicFrameChg chg="add mod modGraphic">
          <ac:chgData name="Junrui Wan" userId="S::junruiw@uchicago.edu::dd4546e3-3ebe-4939-8483-8f703e0e9bca" providerId="AD" clId="Web-{64342B4D-003A-4336-8821-3ABA79FEE3DA}" dt="2021-03-17T05:09:00.671" v="1954" actId="1076"/>
          <ac:graphicFrameMkLst>
            <pc:docMk/>
            <pc:sldMk cId="2255011987" sldId="321"/>
            <ac:graphicFrameMk id="17" creationId="{A9A7B328-4DD6-4D15-BDEC-FD5030A8DF19}"/>
          </ac:graphicFrameMkLst>
        </pc:graphicFrameChg>
        <pc:graphicFrameChg chg="add mod">
          <ac:chgData name="Junrui Wan" userId="S::junruiw@uchicago.edu::dd4546e3-3ebe-4939-8483-8f703e0e9bca" providerId="AD" clId="Web-{64342B4D-003A-4336-8821-3ABA79FEE3DA}" dt="2021-03-17T05:08:56.093" v="1952" actId="1076"/>
          <ac:graphicFrameMkLst>
            <pc:docMk/>
            <pc:sldMk cId="2255011987" sldId="321"/>
            <ac:graphicFrameMk id="18" creationId="{A670601E-D203-403E-8309-6432A4F1F4CC}"/>
          </ac:graphicFrameMkLst>
        </pc:graphicFrameChg>
        <pc:inkChg chg="add del">
          <ac:chgData name="Junrui Wan" userId="S::junruiw@uchicago.edu::dd4546e3-3ebe-4939-8483-8f703e0e9bca" providerId="AD" clId="Web-{64342B4D-003A-4336-8821-3ABA79FEE3DA}" dt="2021-03-17T05:09:22.999" v="1963"/>
          <ac:inkMkLst>
            <pc:docMk/>
            <pc:sldMk cId="2255011987" sldId="321"/>
            <ac:inkMk id="19" creationId="{497A82EE-B338-431B-B0EC-A422D13D8C5B}"/>
          </ac:inkMkLst>
        </pc:inkChg>
        <pc:inkChg chg="add del">
          <ac:chgData name="Junrui Wan" userId="S::junruiw@uchicago.edu::dd4546e3-3ebe-4939-8483-8f703e0e9bca" providerId="AD" clId="Web-{64342B4D-003A-4336-8821-3ABA79FEE3DA}" dt="2021-03-17T05:09:22.483" v="1962"/>
          <ac:inkMkLst>
            <pc:docMk/>
            <pc:sldMk cId="2255011987" sldId="321"/>
            <ac:inkMk id="20" creationId="{6581F7BA-4C84-43DE-B9CB-53BE30241FD4}"/>
          </ac:inkMkLst>
        </pc:inkChg>
        <pc:inkChg chg="add del">
          <ac:chgData name="Junrui Wan" userId="S::junruiw@uchicago.edu::dd4546e3-3ebe-4939-8483-8f703e0e9bca" providerId="AD" clId="Web-{64342B4D-003A-4336-8821-3ABA79FEE3DA}" dt="2021-03-17T05:09:20.999" v="1961"/>
          <ac:inkMkLst>
            <pc:docMk/>
            <pc:sldMk cId="2255011987" sldId="321"/>
            <ac:inkMk id="21" creationId="{AFBBEF84-BB11-446A-A99D-2DD98B90CA7F}"/>
          </ac:inkMkLst>
        </pc:inkChg>
        <pc:inkChg chg="add">
          <ac:chgData name="Junrui Wan" userId="S::junruiw@uchicago.edu::dd4546e3-3ebe-4939-8483-8f703e0e9bca" providerId="AD" clId="Web-{64342B4D-003A-4336-8821-3ABA79FEE3DA}" dt="2021-03-17T05:09:25.421" v="1964"/>
          <ac:inkMkLst>
            <pc:docMk/>
            <pc:sldMk cId="2255011987" sldId="321"/>
            <ac:inkMk id="22" creationId="{CA01E143-CCEF-43EA-9BB7-A5B186F512EE}"/>
          </ac:inkMkLst>
        </pc:inkChg>
        <pc:inkChg chg="add">
          <ac:chgData name="Junrui Wan" userId="S::junruiw@uchicago.edu::dd4546e3-3ebe-4939-8483-8f703e0e9bca" providerId="AD" clId="Web-{64342B4D-003A-4336-8821-3ABA79FEE3DA}" dt="2021-03-17T05:09:27.358" v="1965"/>
          <ac:inkMkLst>
            <pc:docMk/>
            <pc:sldMk cId="2255011987" sldId="321"/>
            <ac:inkMk id="23" creationId="{12E4B963-99FE-402B-B731-50AFF16C38E2}"/>
          </ac:inkMkLst>
        </pc:inkChg>
        <pc:inkChg chg="add">
          <ac:chgData name="Junrui Wan" userId="S::junruiw@uchicago.edu::dd4546e3-3ebe-4939-8483-8f703e0e9bca" providerId="AD" clId="Web-{64342B4D-003A-4336-8821-3ABA79FEE3DA}" dt="2021-03-17T05:09:29.108" v="1966"/>
          <ac:inkMkLst>
            <pc:docMk/>
            <pc:sldMk cId="2255011987" sldId="321"/>
            <ac:inkMk id="24" creationId="{0C1BCD8D-45D6-4921-95BA-0AE6CF970373}"/>
          </ac:inkMkLst>
        </pc:inkChg>
      </pc:sldChg>
      <pc:sldChg chg="add replId">
        <pc:chgData name="Junrui Wan" userId="S::junruiw@uchicago.edu::dd4546e3-3ebe-4939-8483-8f703e0e9bca" providerId="AD" clId="Web-{64342B4D-003A-4336-8821-3ABA79FEE3DA}" dt="2021-03-17T04:53:59.069" v="1869"/>
        <pc:sldMkLst>
          <pc:docMk/>
          <pc:sldMk cId="3838188787" sldId="322"/>
        </pc:sldMkLst>
      </pc:sldChg>
      <pc:sldChg chg="add replId">
        <pc:chgData name="Junrui Wan" userId="S::junruiw@uchicago.edu::dd4546e3-3ebe-4939-8483-8f703e0e9bca" providerId="AD" clId="Web-{64342B4D-003A-4336-8821-3ABA79FEE3DA}" dt="2021-03-17T04:54:00.240" v="1870"/>
        <pc:sldMkLst>
          <pc:docMk/>
          <pc:sldMk cId="2006824073" sldId="323"/>
        </pc:sldMkLst>
      </pc:sldChg>
      <pc:sldChg chg="add replId">
        <pc:chgData name="Junrui Wan" userId="S::junruiw@uchicago.edu::dd4546e3-3ebe-4939-8483-8f703e0e9bca" providerId="AD" clId="Web-{64342B4D-003A-4336-8821-3ABA79FEE3DA}" dt="2021-03-17T04:54:02.522" v="1871"/>
        <pc:sldMkLst>
          <pc:docMk/>
          <pc:sldMk cId="2852720168" sldId="324"/>
        </pc:sldMkLst>
      </pc:sldChg>
      <pc:sldChg chg="add replId">
        <pc:chgData name="Junrui Wan" userId="S::junruiw@uchicago.edu::dd4546e3-3ebe-4939-8483-8f703e0e9bca" providerId="AD" clId="Web-{64342B4D-003A-4336-8821-3ABA79FEE3DA}" dt="2021-03-17T04:54:03.147" v="1872"/>
        <pc:sldMkLst>
          <pc:docMk/>
          <pc:sldMk cId="2918294460" sldId="325"/>
        </pc:sldMkLst>
      </pc:sldChg>
      <pc:sldChg chg="add replId">
        <pc:chgData name="Junrui Wan" userId="S::junruiw@uchicago.edu::dd4546e3-3ebe-4939-8483-8f703e0e9bca" providerId="AD" clId="Web-{64342B4D-003A-4336-8821-3ABA79FEE3DA}" dt="2021-03-17T04:54:03.772" v="1873"/>
        <pc:sldMkLst>
          <pc:docMk/>
          <pc:sldMk cId="3734667462" sldId="326"/>
        </pc:sldMkLst>
      </pc:sldChg>
      <pc:sldChg chg="add replId">
        <pc:chgData name="Junrui Wan" userId="S::junruiw@uchicago.edu::dd4546e3-3ebe-4939-8483-8f703e0e9bca" providerId="AD" clId="Web-{64342B4D-003A-4336-8821-3ABA79FEE3DA}" dt="2021-03-17T05:05:13.048" v="1874"/>
        <pc:sldMkLst>
          <pc:docMk/>
          <pc:sldMk cId="355976812" sldId="327"/>
        </pc:sldMkLst>
      </pc:sldChg>
    </pc:docChg>
  </pc:docChgLst>
  <pc:docChgLst>
    <pc:chgData name="Shengyan Zhuang" userId="91b40463-df96-4fab-8ef2-7226bfbda449" providerId="ADAL" clId="{AE7D1F5F-8777-4958-BE0E-4278865CE8C5}"/>
    <pc:docChg chg="undo custSel addSld delSld modSld modSection">
      <pc:chgData name="Shengyan Zhuang" userId="91b40463-df96-4fab-8ef2-7226bfbda449" providerId="ADAL" clId="{AE7D1F5F-8777-4958-BE0E-4278865CE8C5}" dt="2021-03-17T19:15:36.993" v="3477" actId="1076"/>
      <pc:docMkLst>
        <pc:docMk/>
      </pc:docMkLst>
      <pc:sldChg chg="addSp delSp modSp mod">
        <pc:chgData name="Shengyan Zhuang" userId="91b40463-df96-4fab-8ef2-7226bfbda449" providerId="ADAL" clId="{AE7D1F5F-8777-4958-BE0E-4278865CE8C5}" dt="2021-03-17T17:25:45.630" v="337" actId="21"/>
        <pc:sldMkLst>
          <pc:docMk/>
          <pc:sldMk cId="109857222" sldId="256"/>
        </pc:sldMkLst>
        <pc:picChg chg="add del mod">
          <ac:chgData name="Shengyan Zhuang" userId="91b40463-df96-4fab-8ef2-7226bfbda449" providerId="ADAL" clId="{AE7D1F5F-8777-4958-BE0E-4278865CE8C5}" dt="2021-03-17T17:25:45.630" v="337" actId="21"/>
          <ac:picMkLst>
            <pc:docMk/>
            <pc:sldMk cId="109857222" sldId="256"/>
            <ac:picMk id="5" creationId="{74B7F3B0-53F1-49EF-B205-046D9A64670A}"/>
          </ac:picMkLst>
        </pc:picChg>
      </pc:sldChg>
      <pc:sldChg chg="addSp delSp modSp mod modNotesTx">
        <pc:chgData name="Shengyan Zhuang" userId="91b40463-df96-4fab-8ef2-7226bfbda449" providerId="ADAL" clId="{AE7D1F5F-8777-4958-BE0E-4278865CE8C5}" dt="2021-03-17T19:15:36.993" v="3477" actId="1076"/>
        <pc:sldMkLst>
          <pc:docMk/>
          <pc:sldMk cId="2297529856" sldId="275"/>
        </pc:sldMkLst>
        <pc:spChg chg="del mod">
          <ac:chgData name="Shengyan Zhuang" userId="91b40463-df96-4fab-8ef2-7226bfbda449" providerId="ADAL" clId="{AE7D1F5F-8777-4958-BE0E-4278865CE8C5}" dt="2021-03-17T19:08:18.101" v="3201" actId="26606"/>
          <ac:spMkLst>
            <pc:docMk/>
            <pc:sldMk cId="2297529856" sldId="275"/>
            <ac:spMk id="3" creationId="{1DF3BF49-0126-4024-98A7-D04C20B2DF92}"/>
          </ac:spMkLst>
        </pc:spChg>
        <pc:spChg chg="mod">
          <ac:chgData name="Shengyan Zhuang" userId="91b40463-df96-4fab-8ef2-7226bfbda449" providerId="ADAL" clId="{AE7D1F5F-8777-4958-BE0E-4278865CE8C5}" dt="2021-03-17T19:11:29.786" v="3284" actId="18245"/>
          <ac:spMkLst>
            <pc:docMk/>
            <pc:sldMk cId="2297529856" sldId="275"/>
            <ac:spMk id="5" creationId="{9B51045E-99FC-4E8A-9C5D-25D3C0D808CE}"/>
          </ac:spMkLst>
        </pc:spChg>
        <pc:spChg chg="mod">
          <ac:chgData name="Shengyan Zhuang" userId="91b40463-df96-4fab-8ef2-7226bfbda449" providerId="ADAL" clId="{AE7D1F5F-8777-4958-BE0E-4278865CE8C5}" dt="2021-03-17T19:11:29.786" v="3284" actId="18245"/>
          <ac:spMkLst>
            <pc:docMk/>
            <pc:sldMk cId="2297529856" sldId="275"/>
            <ac:spMk id="6" creationId="{C0ACA56B-E207-4B35-82D4-1CC58016B32C}"/>
          </ac:spMkLst>
        </pc:spChg>
        <pc:spChg chg="mod">
          <ac:chgData name="Shengyan Zhuang" userId="91b40463-df96-4fab-8ef2-7226bfbda449" providerId="ADAL" clId="{AE7D1F5F-8777-4958-BE0E-4278865CE8C5}" dt="2021-03-17T19:11:49.768" v="3311" actId="1036"/>
          <ac:spMkLst>
            <pc:docMk/>
            <pc:sldMk cId="2297529856" sldId="275"/>
            <ac:spMk id="7" creationId="{1066AA10-0305-450F-8BB4-4B1F0DAC696E}"/>
          </ac:spMkLst>
        </pc:spChg>
        <pc:spChg chg="mod">
          <ac:chgData name="Shengyan Zhuang" userId="91b40463-df96-4fab-8ef2-7226bfbda449" providerId="ADAL" clId="{AE7D1F5F-8777-4958-BE0E-4278865CE8C5}" dt="2021-03-17T19:11:29.786" v="3284" actId="18245"/>
          <ac:spMkLst>
            <pc:docMk/>
            <pc:sldMk cId="2297529856" sldId="275"/>
            <ac:spMk id="8" creationId="{B6D267A1-AF88-43FF-AA4C-2806AE4E4AC1}"/>
          </ac:spMkLst>
        </pc:spChg>
        <pc:spChg chg="mod">
          <ac:chgData name="Shengyan Zhuang" userId="91b40463-df96-4fab-8ef2-7226bfbda449" providerId="ADAL" clId="{AE7D1F5F-8777-4958-BE0E-4278865CE8C5}" dt="2021-03-17T19:11:49.768" v="3311" actId="1036"/>
          <ac:spMkLst>
            <pc:docMk/>
            <pc:sldMk cId="2297529856" sldId="275"/>
            <ac:spMk id="9" creationId="{334E64BC-0945-4E2D-B19F-844F7F96F772}"/>
          </ac:spMkLst>
        </pc:spChg>
        <pc:spChg chg="mod">
          <ac:chgData name="Shengyan Zhuang" userId="91b40463-df96-4fab-8ef2-7226bfbda449" providerId="ADAL" clId="{AE7D1F5F-8777-4958-BE0E-4278865CE8C5}" dt="2021-03-17T19:11:29.786" v="3284" actId="18245"/>
          <ac:spMkLst>
            <pc:docMk/>
            <pc:sldMk cId="2297529856" sldId="275"/>
            <ac:spMk id="10" creationId="{6E215596-10FA-4214-BD9C-E48F71B2E2B0}"/>
          </ac:spMkLst>
        </pc:spChg>
        <pc:spChg chg="mod">
          <ac:chgData name="Shengyan Zhuang" userId="91b40463-df96-4fab-8ef2-7226bfbda449" providerId="ADAL" clId="{AE7D1F5F-8777-4958-BE0E-4278865CE8C5}" dt="2021-03-17T19:11:49.768" v="3311" actId="1036"/>
          <ac:spMkLst>
            <pc:docMk/>
            <pc:sldMk cId="2297529856" sldId="275"/>
            <ac:spMk id="12" creationId="{8BD829E2-6AD7-438A-8A66-CF479EB89881}"/>
          </ac:spMkLst>
        </pc:spChg>
        <pc:spChg chg="mod">
          <ac:chgData name="Shengyan Zhuang" userId="91b40463-df96-4fab-8ef2-7226bfbda449" providerId="ADAL" clId="{AE7D1F5F-8777-4958-BE0E-4278865CE8C5}" dt="2021-03-17T19:12:21.833" v="3321" actId="1036"/>
          <ac:spMkLst>
            <pc:docMk/>
            <pc:sldMk cId="2297529856" sldId="275"/>
            <ac:spMk id="13" creationId="{7E0E43D3-FAC5-4572-871A-526D0A69A4AD}"/>
          </ac:spMkLst>
        </pc:spChg>
        <pc:spChg chg="mod">
          <ac:chgData name="Shengyan Zhuang" userId="91b40463-df96-4fab-8ef2-7226bfbda449" providerId="ADAL" clId="{AE7D1F5F-8777-4958-BE0E-4278865CE8C5}" dt="2021-03-17T19:11:29.786" v="3284" actId="18245"/>
          <ac:spMkLst>
            <pc:docMk/>
            <pc:sldMk cId="2297529856" sldId="275"/>
            <ac:spMk id="14" creationId="{6E3033CD-2F22-471D-9E41-95C7348752BC}"/>
          </ac:spMkLst>
        </pc:spChg>
        <pc:spChg chg="mod">
          <ac:chgData name="Shengyan Zhuang" userId="91b40463-df96-4fab-8ef2-7226bfbda449" providerId="ADAL" clId="{AE7D1F5F-8777-4958-BE0E-4278865CE8C5}" dt="2021-03-17T19:13:14.089" v="3366" actId="1076"/>
          <ac:spMkLst>
            <pc:docMk/>
            <pc:sldMk cId="2297529856" sldId="275"/>
            <ac:spMk id="15" creationId="{5AC6D20B-FDA1-4D02-8DFA-2379BD1BBBEF}"/>
          </ac:spMkLst>
        </pc:spChg>
        <pc:spChg chg="mod">
          <ac:chgData name="Shengyan Zhuang" userId="91b40463-df96-4fab-8ef2-7226bfbda449" providerId="ADAL" clId="{AE7D1F5F-8777-4958-BE0E-4278865CE8C5}" dt="2021-03-17T19:13:48.303" v="3394" actId="1076"/>
          <ac:spMkLst>
            <pc:docMk/>
            <pc:sldMk cId="2297529856" sldId="275"/>
            <ac:spMk id="16" creationId="{E726565F-A25B-4592-96EF-9051922CB635}"/>
          </ac:spMkLst>
        </pc:spChg>
        <pc:spChg chg="mod">
          <ac:chgData name="Shengyan Zhuang" userId="91b40463-df96-4fab-8ef2-7226bfbda449" providerId="ADAL" clId="{AE7D1F5F-8777-4958-BE0E-4278865CE8C5}" dt="2021-03-17T19:14:20.683" v="3459" actId="1035"/>
          <ac:spMkLst>
            <pc:docMk/>
            <pc:sldMk cId="2297529856" sldId="275"/>
            <ac:spMk id="17" creationId="{A9C1B49C-F68C-4003-A25E-B854172BC9C0}"/>
          </ac:spMkLst>
        </pc:spChg>
        <pc:spChg chg="mod">
          <ac:chgData name="Shengyan Zhuang" userId="91b40463-df96-4fab-8ef2-7226bfbda449" providerId="ADAL" clId="{AE7D1F5F-8777-4958-BE0E-4278865CE8C5}" dt="2021-03-17T19:14:54.343" v="3472" actId="33524"/>
          <ac:spMkLst>
            <pc:docMk/>
            <pc:sldMk cId="2297529856" sldId="275"/>
            <ac:spMk id="18" creationId="{C5940DE6-7C4D-4834-BB7B-2B952A0C08F2}"/>
          </ac:spMkLst>
        </pc:spChg>
        <pc:spChg chg="mod">
          <ac:chgData name="Shengyan Zhuang" userId="91b40463-df96-4fab-8ef2-7226bfbda449" providerId="ADAL" clId="{AE7D1F5F-8777-4958-BE0E-4278865CE8C5}" dt="2021-03-17T19:14:25.842" v="3464" actId="1038"/>
          <ac:spMkLst>
            <pc:docMk/>
            <pc:sldMk cId="2297529856" sldId="275"/>
            <ac:spMk id="26" creationId="{2E267D4A-EB83-486C-8762-671B4A39F039}"/>
          </ac:spMkLst>
        </pc:spChg>
        <pc:spChg chg="del mod">
          <ac:chgData name="Shengyan Zhuang" userId="91b40463-df96-4fab-8ef2-7226bfbda449" providerId="ADAL" clId="{AE7D1F5F-8777-4958-BE0E-4278865CE8C5}" dt="2021-03-17T19:15:22.175" v="3474" actId="478"/>
          <ac:spMkLst>
            <pc:docMk/>
            <pc:sldMk cId="2297529856" sldId="275"/>
            <ac:spMk id="28" creationId="{89A01821-C5A0-4A78-843F-29DD615A6262}"/>
          </ac:spMkLst>
        </pc:spChg>
        <pc:spChg chg="mod">
          <ac:chgData name="Shengyan Zhuang" userId="91b40463-df96-4fab-8ef2-7226bfbda449" providerId="ADAL" clId="{AE7D1F5F-8777-4958-BE0E-4278865CE8C5}" dt="2021-03-17T19:14:29.703" v="3466" actId="1036"/>
          <ac:spMkLst>
            <pc:docMk/>
            <pc:sldMk cId="2297529856" sldId="275"/>
            <ac:spMk id="29" creationId="{D40600FC-190B-4EAA-A46D-ED526D289EDD}"/>
          </ac:spMkLst>
        </pc:spChg>
        <pc:spChg chg="mod">
          <ac:chgData name="Shengyan Zhuang" userId="91b40463-df96-4fab-8ef2-7226bfbda449" providerId="ADAL" clId="{AE7D1F5F-8777-4958-BE0E-4278865CE8C5}" dt="2021-03-17T19:15:28.497" v="3475" actId="1076"/>
          <ac:spMkLst>
            <pc:docMk/>
            <pc:sldMk cId="2297529856" sldId="275"/>
            <ac:spMk id="30" creationId="{0AB65CCA-7344-4C66-B4A8-834FF044F261}"/>
          </ac:spMkLst>
        </pc:spChg>
        <pc:spChg chg="del mod">
          <ac:chgData name="Shengyan Zhuang" userId="91b40463-df96-4fab-8ef2-7226bfbda449" providerId="ADAL" clId="{AE7D1F5F-8777-4958-BE0E-4278865CE8C5}" dt="2021-03-17T19:15:30.511" v="3476" actId="478"/>
          <ac:spMkLst>
            <pc:docMk/>
            <pc:sldMk cId="2297529856" sldId="275"/>
            <ac:spMk id="31" creationId="{11493A3D-A3F7-4088-8C4B-BA5CF625AB7C}"/>
          </ac:spMkLst>
        </pc:spChg>
        <pc:grpChg chg="mod">
          <ac:chgData name="Shengyan Zhuang" userId="91b40463-df96-4fab-8ef2-7226bfbda449" providerId="ADAL" clId="{AE7D1F5F-8777-4958-BE0E-4278865CE8C5}" dt="2021-03-17T19:15:36.993" v="3477" actId="1076"/>
          <ac:grpSpMkLst>
            <pc:docMk/>
            <pc:sldMk cId="2297529856" sldId="275"/>
            <ac:grpSpMk id="4" creationId="{16A8CBB0-EA50-4BC2-916D-3A26F4696250}"/>
          </ac:grpSpMkLst>
        </pc:grpChg>
        <pc:graphicFrameChg chg="add del mod modGraphic">
          <ac:chgData name="Shengyan Zhuang" userId="91b40463-df96-4fab-8ef2-7226bfbda449" providerId="ADAL" clId="{AE7D1F5F-8777-4958-BE0E-4278865CE8C5}" dt="2021-03-17T19:11:29.786" v="3284" actId="18245"/>
          <ac:graphicFrameMkLst>
            <pc:docMk/>
            <pc:sldMk cId="2297529856" sldId="275"/>
            <ac:graphicFrameMk id="27" creationId="{025ED78B-234B-450B-B713-441357AE41A5}"/>
          </ac:graphicFrameMkLst>
        </pc:graphicFrameChg>
      </pc:sldChg>
      <pc:sldChg chg="addSp delSp modSp mod">
        <pc:chgData name="Shengyan Zhuang" userId="91b40463-df96-4fab-8ef2-7226bfbda449" providerId="ADAL" clId="{AE7D1F5F-8777-4958-BE0E-4278865CE8C5}" dt="2021-03-17T17:35:27.952" v="448" actId="1038"/>
        <pc:sldMkLst>
          <pc:docMk/>
          <pc:sldMk cId="2527442870" sldId="298"/>
        </pc:sldMkLst>
        <pc:spChg chg="add del mod">
          <ac:chgData name="Shengyan Zhuang" userId="91b40463-df96-4fab-8ef2-7226bfbda449" providerId="ADAL" clId="{AE7D1F5F-8777-4958-BE0E-4278865CE8C5}" dt="2021-03-17T17:33:31.299" v="416" actId="1076"/>
          <ac:spMkLst>
            <pc:docMk/>
            <pc:sldMk cId="2527442870" sldId="298"/>
            <ac:spMk id="5" creationId="{98556A5B-0414-4491-BDDA-BAA4498CBE18}"/>
          </ac:spMkLst>
        </pc:spChg>
        <pc:spChg chg="add del mod">
          <ac:chgData name="Shengyan Zhuang" userId="91b40463-df96-4fab-8ef2-7226bfbda449" providerId="ADAL" clId="{AE7D1F5F-8777-4958-BE0E-4278865CE8C5}" dt="2021-03-17T17:35:27.952" v="448" actId="1038"/>
          <ac:spMkLst>
            <pc:docMk/>
            <pc:sldMk cId="2527442870" sldId="298"/>
            <ac:spMk id="6" creationId="{6B548C09-B205-4B87-BA62-53859F43B135}"/>
          </ac:spMkLst>
        </pc:spChg>
        <pc:spChg chg="mod">
          <ac:chgData name="Shengyan Zhuang" userId="91b40463-df96-4fab-8ef2-7226bfbda449" providerId="ADAL" clId="{AE7D1F5F-8777-4958-BE0E-4278865CE8C5}" dt="2021-03-17T17:32:26.399" v="395" actId="207"/>
          <ac:spMkLst>
            <pc:docMk/>
            <pc:sldMk cId="2527442870" sldId="298"/>
            <ac:spMk id="7" creationId="{3FA8BB77-3FA4-444A-B19A-3CAB05AB49F3}"/>
          </ac:spMkLst>
        </pc:spChg>
        <pc:picChg chg="del">
          <ac:chgData name="Shengyan Zhuang" userId="91b40463-df96-4fab-8ef2-7226bfbda449" providerId="ADAL" clId="{AE7D1F5F-8777-4958-BE0E-4278865CE8C5}" dt="2021-03-17T17:27:46.654" v="343" actId="478"/>
          <ac:picMkLst>
            <pc:docMk/>
            <pc:sldMk cId="2527442870" sldId="298"/>
            <ac:picMk id="4" creationId="{A3B95AAC-E15C-40BB-91A8-7DEABAECFB96}"/>
          </ac:picMkLst>
        </pc:picChg>
        <pc:picChg chg="add del mod">
          <ac:chgData name="Shengyan Zhuang" userId="91b40463-df96-4fab-8ef2-7226bfbda449" providerId="ADAL" clId="{AE7D1F5F-8777-4958-BE0E-4278865CE8C5}" dt="2021-03-17T17:25:33.592" v="333" actId="21"/>
          <ac:picMkLst>
            <pc:docMk/>
            <pc:sldMk cId="2527442870" sldId="298"/>
            <ac:picMk id="8" creationId="{244D0076-5774-4093-BFD9-77EA90E0103F}"/>
          </ac:picMkLst>
        </pc:picChg>
        <pc:picChg chg="add mod ord">
          <ac:chgData name="Shengyan Zhuang" userId="91b40463-df96-4fab-8ef2-7226bfbda449" providerId="ADAL" clId="{AE7D1F5F-8777-4958-BE0E-4278865CE8C5}" dt="2021-03-17T17:32:27.343" v="399" actId="171"/>
          <ac:picMkLst>
            <pc:docMk/>
            <pc:sldMk cId="2527442870" sldId="298"/>
            <ac:picMk id="10" creationId="{C962D271-2C95-4F1A-832E-A6B6559CC6D8}"/>
          </ac:picMkLst>
        </pc:picChg>
        <pc:picChg chg="add del mod">
          <ac:chgData name="Shengyan Zhuang" userId="91b40463-df96-4fab-8ef2-7226bfbda449" providerId="ADAL" clId="{AE7D1F5F-8777-4958-BE0E-4278865CE8C5}" dt="2021-03-17T17:27:55.495" v="347" actId="478"/>
          <ac:picMkLst>
            <pc:docMk/>
            <pc:sldMk cId="2527442870" sldId="298"/>
            <ac:picMk id="1026" creationId="{3E14A5CD-3B77-4A99-AD14-E1ADD96FEDFF}"/>
          </ac:picMkLst>
        </pc:picChg>
        <pc:picChg chg="add del mod">
          <ac:chgData name="Shengyan Zhuang" userId="91b40463-df96-4fab-8ef2-7226bfbda449" providerId="ADAL" clId="{AE7D1F5F-8777-4958-BE0E-4278865CE8C5}" dt="2021-03-17T17:28:17.962" v="350" actId="478"/>
          <ac:picMkLst>
            <pc:docMk/>
            <pc:sldMk cId="2527442870" sldId="298"/>
            <ac:picMk id="1028" creationId="{94A73C1F-D81B-4101-9C45-59AFEA2AA4E0}"/>
          </ac:picMkLst>
        </pc:picChg>
        <pc:picChg chg="add del mod">
          <ac:chgData name="Shengyan Zhuang" userId="91b40463-df96-4fab-8ef2-7226bfbda449" providerId="ADAL" clId="{AE7D1F5F-8777-4958-BE0E-4278865CE8C5}" dt="2021-03-17T17:33:04.324" v="410" actId="478"/>
          <ac:picMkLst>
            <pc:docMk/>
            <pc:sldMk cId="2527442870" sldId="298"/>
            <ac:picMk id="1030" creationId="{A8C5F503-D35E-4AFD-B67A-CDE8C76C7945}"/>
          </ac:picMkLst>
        </pc:picChg>
        <pc:picChg chg="add mod">
          <ac:chgData name="Shengyan Zhuang" userId="91b40463-df96-4fab-8ef2-7226bfbda449" providerId="ADAL" clId="{AE7D1F5F-8777-4958-BE0E-4278865CE8C5}" dt="2021-03-17T17:34:42.339" v="442" actId="1035"/>
          <ac:picMkLst>
            <pc:docMk/>
            <pc:sldMk cId="2527442870" sldId="298"/>
            <ac:picMk id="1032" creationId="{84E24DCA-7891-4CE1-8D6D-48CDF5979E74}"/>
          </ac:picMkLst>
        </pc:picChg>
      </pc:sldChg>
      <pc:sldChg chg="addSp delSp modSp mod modNotesTx">
        <pc:chgData name="Shengyan Zhuang" userId="91b40463-df96-4fab-8ef2-7226bfbda449" providerId="ADAL" clId="{AE7D1F5F-8777-4958-BE0E-4278865CE8C5}" dt="2021-03-17T19:00:05.731" v="2743" actId="207"/>
        <pc:sldMkLst>
          <pc:docMk/>
          <pc:sldMk cId="998630753" sldId="307"/>
        </pc:sldMkLst>
        <pc:spChg chg="ord">
          <ac:chgData name="Shengyan Zhuang" userId="91b40463-df96-4fab-8ef2-7226bfbda449" providerId="ADAL" clId="{AE7D1F5F-8777-4958-BE0E-4278865CE8C5}" dt="2021-03-17T18:59:31.774" v="2740" actId="167"/>
          <ac:spMkLst>
            <pc:docMk/>
            <pc:sldMk cId="998630753" sldId="307"/>
            <ac:spMk id="11" creationId="{C6DD952B-108F-4238-A1B1-86C880CF08A9}"/>
          </ac:spMkLst>
        </pc:spChg>
        <pc:spChg chg="mod">
          <ac:chgData name="Shengyan Zhuang" userId="91b40463-df96-4fab-8ef2-7226bfbda449" providerId="ADAL" clId="{AE7D1F5F-8777-4958-BE0E-4278865CE8C5}" dt="2021-03-17T19:00:00.984" v="2742"/>
          <ac:spMkLst>
            <pc:docMk/>
            <pc:sldMk cId="998630753" sldId="307"/>
            <ac:spMk id="16" creationId="{2D0920F2-47AC-4161-BD7D-97EB177BCB7C}"/>
          </ac:spMkLst>
        </pc:spChg>
        <pc:spChg chg="mod">
          <ac:chgData name="Shengyan Zhuang" userId="91b40463-df96-4fab-8ef2-7226bfbda449" providerId="ADAL" clId="{AE7D1F5F-8777-4958-BE0E-4278865CE8C5}" dt="2021-03-17T19:00:00.984" v="2742"/>
          <ac:spMkLst>
            <pc:docMk/>
            <pc:sldMk cId="998630753" sldId="307"/>
            <ac:spMk id="17" creationId="{ACA0BA24-0B3A-47F5-9CE2-4AE9548B5246}"/>
          </ac:spMkLst>
        </pc:spChg>
        <pc:spChg chg="mod">
          <ac:chgData name="Shengyan Zhuang" userId="91b40463-df96-4fab-8ef2-7226bfbda449" providerId="ADAL" clId="{AE7D1F5F-8777-4958-BE0E-4278865CE8C5}" dt="2021-03-17T19:00:00.984" v="2742"/>
          <ac:spMkLst>
            <pc:docMk/>
            <pc:sldMk cId="998630753" sldId="307"/>
            <ac:spMk id="18" creationId="{4550DE75-B653-4792-B04E-1B766075B0E5}"/>
          </ac:spMkLst>
        </pc:spChg>
        <pc:spChg chg="mod">
          <ac:chgData name="Shengyan Zhuang" userId="91b40463-df96-4fab-8ef2-7226bfbda449" providerId="ADAL" clId="{AE7D1F5F-8777-4958-BE0E-4278865CE8C5}" dt="2021-03-17T19:00:00.984" v="2742"/>
          <ac:spMkLst>
            <pc:docMk/>
            <pc:sldMk cId="998630753" sldId="307"/>
            <ac:spMk id="19" creationId="{F1D8BDC9-32A0-4D42-AD2B-FAD189879429}"/>
          </ac:spMkLst>
        </pc:spChg>
        <pc:spChg chg="mod">
          <ac:chgData name="Shengyan Zhuang" userId="91b40463-df96-4fab-8ef2-7226bfbda449" providerId="ADAL" clId="{AE7D1F5F-8777-4958-BE0E-4278865CE8C5}" dt="2021-03-17T19:00:00.984" v="2742"/>
          <ac:spMkLst>
            <pc:docMk/>
            <pc:sldMk cId="998630753" sldId="307"/>
            <ac:spMk id="20" creationId="{EED6A4D1-CBE3-4AC8-94B2-C23D6C93CE76}"/>
          </ac:spMkLst>
        </pc:spChg>
        <pc:spChg chg="mod">
          <ac:chgData name="Shengyan Zhuang" userId="91b40463-df96-4fab-8ef2-7226bfbda449" providerId="ADAL" clId="{AE7D1F5F-8777-4958-BE0E-4278865CE8C5}" dt="2021-03-17T19:00:05.731" v="2743" actId="207"/>
          <ac:spMkLst>
            <pc:docMk/>
            <pc:sldMk cId="998630753" sldId="307"/>
            <ac:spMk id="21" creationId="{44F7E5C0-779E-4F6C-9736-5C4D38B4CCE1}"/>
          </ac:spMkLst>
        </pc:spChg>
        <pc:grpChg chg="del">
          <ac:chgData name="Shengyan Zhuang" userId="91b40463-df96-4fab-8ef2-7226bfbda449" providerId="ADAL" clId="{AE7D1F5F-8777-4958-BE0E-4278865CE8C5}" dt="2021-03-17T19:00:00.616" v="2741" actId="478"/>
          <ac:grpSpMkLst>
            <pc:docMk/>
            <pc:sldMk cId="998630753" sldId="307"/>
            <ac:grpSpMk id="5" creationId="{5685EFC1-52BA-4B35-B612-CC86A6CA25D1}"/>
          </ac:grpSpMkLst>
        </pc:grpChg>
        <pc:grpChg chg="add mod">
          <ac:chgData name="Shengyan Zhuang" userId="91b40463-df96-4fab-8ef2-7226bfbda449" providerId="ADAL" clId="{AE7D1F5F-8777-4958-BE0E-4278865CE8C5}" dt="2021-03-17T19:00:00.984" v="2742"/>
          <ac:grpSpMkLst>
            <pc:docMk/>
            <pc:sldMk cId="998630753" sldId="307"/>
            <ac:grpSpMk id="14" creationId="{3C413876-EA7D-4E01-9A6E-3FB083C4FF6B}"/>
          </ac:grpSpMkLst>
        </pc:grpChg>
        <pc:graphicFrameChg chg="mod">
          <ac:chgData name="Shengyan Zhuang" userId="91b40463-df96-4fab-8ef2-7226bfbda449" providerId="ADAL" clId="{AE7D1F5F-8777-4958-BE0E-4278865CE8C5}" dt="2021-03-17T17:44:54.242" v="1715" actId="20577"/>
          <ac:graphicFrameMkLst>
            <pc:docMk/>
            <pc:sldMk cId="998630753" sldId="307"/>
            <ac:graphicFrameMk id="13" creationId="{7690FC54-8C7D-40F3-8DF2-7794756F255A}"/>
          </ac:graphicFrameMkLst>
        </pc:graphicFrameChg>
      </pc:sldChg>
      <pc:sldChg chg="addSp delSp modSp mod modNotesTx">
        <pc:chgData name="Shengyan Zhuang" userId="91b40463-df96-4fab-8ef2-7226bfbda449" providerId="ADAL" clId="{AE7D1F5F-8777-4958-BE0E-4278865CE8C5}" dt="2021-03-17T18:00:17.921" v="2655" actId="20577"/>
        <pc:sldMkLst>
          <pc:docMk/>
          <pc:sldMk cId="1895718313" sldId="310"/>
        </pc:sldMkLst>
        <pc:spChg chg="del mod">
          <ac:chgData name="Shengyan Zhuang" userId="91b40463-df96-4fab-8ef2-7226bfbda449" providerId="ADAL" clId="{AE7D1F5F-8777-4958-BE0E-4278865CE8C5}" dt="2021-03-17T17:45:34.638" v="1817" actId="478"/>
          <ac:spMkLst>
            <pc:docMk/>
            <pc:sldMk cId="1895718313" sldId="310"/>
            <ac:spMk id="3" creationId="{2E00DD90-9586-4F9F-8129-9FC68E40F4D9}"/>
          </ac:spMkLst>
        </pc:spChg>
        <pc:spChg chg="mod topLvl">
          <ac:chgData name="Shengyan Zhuang" userId="91b40463-df96-4fab-8ef2-7226bfbda449" providerId="ADAL" clId="{AE7D1F5F-8777-4958-BE0E-4278865CE8C5}" dt="2021-03-17T17:58:47.275" v="2453" actId="164"/>
          <ac:spMkLst>
            <pc:docMk/>
            <pc:sldMk cId="1895718313" sldId="310"/>
            <ac:spMk id="5" creationId="{E37B72C5-21D2-47DA-A76E-72FE25A12850}"/>
          </ac:spMkLst>
        </pc:spChg>
        <pc:spChg chg="mod topLvl">
          <ac:chgData name="Shengyan Zhuang" userId="91b40463-df96-4fab-8ef2-7226bfbda449" providerId="ADAL" clId="{AE7D1F5F-8777-4958-BE0E-4278865CE8C5}" dt="2021-03-17T17:58:47.275" v="2453" actId="164"/>
          <ac:spMkLst>
            <pc:docMk/>
            <pc:sldMk cId="1895718313" sldId="310"/>
            <ac:spMk id="8" creationId="{010C1791-658A-403B-85E1-58E1A7423C51}"/>
          </ac:spMkLst>
        </pc:spChg>
        <pc:spChg chg="add mod topLvl">
          <ac:chgData name="Shengyan Zhuang" userId="91b40463-df96-4fab-8ef2-7226bfbda449" providerId="ADAL" clId="{AE7D1F5F-8777-4958-BE0E-4278865CE8C5}" dt="2021-03-17T17:58:47.275" v="2453" actId="164"/>
          <ac:spMkLst>
            <pc:docMk/>
            <pc:sldMk cId="1895718313" sldId="310"/>
            <ac:spMk id="10" creationId="{4EBF1A58-3D80-44A8-95F0-55DCF22F7830}"/>
          </ac:spMkLst>
        </pc:spChg>
        <pc:spChg chg="mod topLvl">
          <ac:chgData name="Shengyan Zhuang" userId="91b40463-df96-4fab-8ef2-7226bfbda449" providerId="ADAL" clId="{AE7D1F5F-8777-4958-BE0E-4278865CE8C5}" dt="2021-03-17T17:58:47.275" v="2453" actId="164"/>
          <ac:spMkLst>
            <pc:docMk/>
            <pc:sldMk cId="1895718313" sldId="310"/>
            <ac:spMk id="12" creationId="{6D9FF63E-27D9-4ECB-A504-7B7D038B6804}"/>
          </ac:spMkLst>
        </pc:spChg>
        <pc:spChg chg="mod topLvl">
          <ac:chgData name="Shengyan Zhuang" userId="91b40463-df96-4fab-8ef2-7226bfbda449" providerId="ADAL" clId="{AE7D1F5F-8777-4958-BE0E-4278865CE8C5}" dt="2021-03-17T17:58:47.275" v="2453" actId="164"/>
          <ac:spMkLst>
            <pc:docMk/>
            <pc:sldMk cId="1895718313" sldId="310"/>
            <ac:spMk id="21" creationId="{7501BE01-E5BF-4FBE-B30E-857A1D54B4F3}"/>
          </ac:spMkLst>
        </pc:spChg>
        <pc:spChg chg="mod topLvl">
          <ac:chgData name="Shengyan Zhuang" userId="91b40463-df96-4fab-8ef2-7226bfbda449" providerId="ADAL" clId="{AE7D1F5F-8777-4958-BE0E-4278865CE8C5}" dt="2021-03-17T17:58:47.275" v="2453" actId="164"/>
          <ac:spMkLst>
            <pc:docMk/>
            <pc:sldMk cId="1895718313" sldId="310"/>
            <ac:spMk id="22" creationId="{BF6A660F-F179-4403-B033-3EA00000B137}"/>
          </ac:spMkLst>
        </pc:spChg>
        <pc:spChg chg="mod topLvl">
          <ac:chgData name="Shengyan Zhuang" userId="91b40463-df96-4fab-8ef2-7226bfbda449" providerId="ADAL" clId="{AE7D1F5F-8777-4958-BE0E-4278865CE8C5}" dt="2021-03-17T17:58:47.275" v="2453" actId="164"/>
          <ac:spMkLst>
            <pc:docMk/>
            <pc:sldMk cId="1895718313" sldId="310"/>
            <ac:spMk id="23" creationId="{64E9629E-510E-4148-B850-09644F74FC3F}"/>
          </ac:spMkLst>
        </pc:spChg>
        <pc:spChg chg="mod topLvl">
          <ac:chgData name="Shengyan Zhuang" userId="91b40463-df96-4fab-8ef2-7226bfbda449" providerId="ADAL" clId="{AE7D1F5F-8777-4958-BE0E-4278865CE8C5}" dt="2021-03-17T17:58:47.275" v="2453" actId="164"/>
          <ac:spMkLst>
            <pc:docMk/>
            <pc:sldMk cId="1895718313" sldId="310"/>
            <ac:spMk id="26" creationId="{DF15E972-AF95-40DB-A741-9B090DD3E22E}"/>
          </ac:spMkLst>
        </pc:spChg>
        <pc:spChg chg="mod topLvl">
          <ac:chgData name="Shengyan Zhuang" userId="91b40463-df96-4fab-8ef2-7226bfbda449" providerId="ADAL" clId="{AE7D1F5F-8777-4958-BE0E-4278865CE8C5}" dt="2021-03-17T17:58:47.275" v="2453" actId="164"/>
          <ac:spMkLst>
            <pc:docMk/>
            <pc:sldMk cId="1895718313" sldId="310"/>
            <ac:spMk id="27" creationId="{F0A02698-61F1-4B95-B42A-69BE14BA3447}"/>
          </ac:spMkLst>
        </pc:spChg>
        <pc:spChg chg="mod topLvl">
          <ac:chgData name="Shengyan Zhuang" userId="91b40463-df96-4fab-8ef2-7226bfbda449" providerId="ADAL" clId="{AE7D1F5F-8777-4958-BE0E-4278865CE8C5}" dt="2021-03-17T17:58:47.275" v="2453" actId="164"/>
          <ac:spMkLst>
            <pc:docMk/>
            <pc:sldMk cId="1895718313" sldId="310"/>
            <ac:spMk id="29" creationId="{0B35119A-7AF1-48D3-A75D-FB9C313340E5}"/>
          </ac:spMkLst>
        </pc:spChg>
        <pc:spChg chg="mod topLvl">
          <ac:chgData name="Shengyan Zhuang" userId="91b40463-df96-4fab-8ef2-7226bfbda449" providerId="ADAL" clId="{AE7D1F5F-8777-4958-BE0E-4278865CE8C5}" dt="2021-03-17T17:58:47.275" v="2453" actId="164"/>
          <ac:spMkLst>
            <pc:docMk/>
            <pc:sldMk cId="1895718313" sldId="310"/>
            <ac:spMk id="30" creationId="{CC640BB7-F519-4A0D-8E70-86A9985DC0D0}"/>
          </ac:spMkLst>
        </pc:spChg>
        <pc:spChg chg="add mod topLvl">
          <ac:chgData name="Shengyan Zhuang" userId="91b40463-df96-4fab-8ef2-7226bfbda449" providerId="ADAL" clId="{AE7D1F5F-8777-4958-BE0E-4278865CE8C5}" dt="2021-03-17T17:58:47.275" v="2453" actId="164"/>
          <ac:spMkLst>
            <pc:docMk/>
            <pc:sldMk cId="1895718313" sldId="310"/>
            <ac:spMk id="31" creationId="{54F7ADAA-54F5-45AB-AE9C-890FF54DF2A0}"/>
          </ac:spMkLst>
        </pc:spChg>
        <pc:grpChg chg="add del mod">
          <ac:chgData name="Shengyan Zhuang" userId="91b40463-df96-4fab-8ef2-7226bfbda449" providerId="ADAL" clId="{AE7D1F5F-8777-4958-BE0E-4278865CE8C5}" dt="2021-03-17T17:58:39.712" v="2452" actId="165"/>
          <ac:grpSpMkLst>
            <pc:docMk/>
            <pc:sldMk cId="1895718313" sldId="310"/>
            <ac:grpSpMk id="13" creationId="{7DA32E1F-0620-402D-A5AD-CAC63C58631D}"/>
          </ac:grpSpMkLst>
        </pc:grpChg>
        <pc:grpChg chg="add mod">
          <ac:chgData name="Shengyan Zhuang" userId="91b40463-df96-4fab-8ef2-7226bfbda449" providerId="ADAL" clId="{AE7D1F5F-8777-4958-BE0E-4278865CE8C5}" dt="2021-03-17T17:59:08.862" v="2465" actId="1038"/>
          <ac:grpSpMkLst>
            <pc:docMk/>
            <pc:sldMk cId="1895718313" sldId="310"/>
            <ac:grpSpMk id="25" creationId="{36B1A746-D9CE-4335-91FA-4C73C3A9FE7D}"/>
          </ac:grpSpMkLst>
        </pc:grpChg>
        <pc:picChg chg="mod topLvl">
          <ac:chgData name="Shengyan Zhuang" userId="91b40463-df96-4fab-8ef2-7226bfbda449" providerId="ADAL" clId="{AE7D1F5F-8777-4958-BE0E-4278865CE8C5}" dt="2021-03-17T17:58:55.842" v="2456" actId="1076"/>
          <ac:picMkLst>
            <pc:docMk/>
            <pc:sldMk cId="1895718313" sldId="310"/>
            <ac:picMk id="6" creationId="{BB7ABDAE-726A-4F06-BD79-18F713ED17B0}"/>
          </ac:picMkLst>
        </pc:picChg>
        <pc:picChg chg="add mod ord">
          <ac:chgData name="Shengyan Zhuang" userId="91b40463-df96-4fab-8ef2-7226bfbda449" providerId="ADAL" clId="{AE7D1F5F-8777-4958-BE0E-4278865CE8C5}" dt="2021-03-17T17:59:21.291" v="2468" actId="1035"/>
          <ac:picMkLst>
            <pc:docMk/>
            <pc:sldMk cId="1895718313" sldId="310"/>
            <ac:picMk id="9" creationId="{A29D59CB-002C-4207-9D2A-6215E8547C5F}"/>
          </ac:picMkLst>
        </pc:picChg>
      </pc:sldChg>
      <pc:sldChg chg="modSp mod">
        <pc:chgData name="Shengyan Zhuang" userId="91b40463-df96-4fab-8ef2-7226bfbda449" providerId="ADAL" clId="{AE7D1F5F-8777-4958-BE0E-4278865CE8C5}" dt="2021-03-17T18:57:58.805" v="2739" actId="1076"/>
        <pc:sldMkLst>
          <pc:docMk/>
          <pc:sldMk cId="2006824073" sldId="323"/>
        </pc:sldMkLst>
        <pc:spChg chg="mod">
          <ac:chgData name="Shengyan Zhuang" userId="91b40463-df96-4fab-8ef2-7226bfbda449" providerId="ADAL" clId="{AE7D1F5F-8777-4958-BE0E-4278865CE8C5}" dt="2021-03-17T18:57:58.805" v="2739" actId="1076"/>
          <ac:spMkLst>
            <pc:docMk/>
            <pc:sldMk cId="2006824073" sldId="323"/>
            <ac:spMk id="5" creationId="{89A82D07-EF64-4A63-AE97-BE8161CB1AAC}"/>
          </ac:spMkLst>
        </pc:spChg>
        <pc:graphicFrameChg chg="mod">
          <ac:chgData name="Shengyan Zhuang" userId="91b40463-df96-4fab-8ef2-7226bfbda449" providerId="ADAL" clId="{AE7D1F5F-8777-4958-BE0E-4278865CE8C5}" dt="2021-03-17T18:57:51.882" v="2737" actId="1076"/>
          <ac:graphicFrameMkLst>
            <pc:docMk/>
            <pc:sldMk cId="2006824073" sldId="323"/>
            <ac:graphicFrameMk id="3" creationId="{38768AC3-1633-433D-A663-9B0BBBA23EE8}"/>
          </ac:graphicFrameMkLst>
        </pc:graphicFrameChg>
      </pc:sldChg>
      <pc:sldChg chg="addSp delSp modSp mod">
        <pc:chgData name="Shengyan Zhuang" userId="91b40463-df96-4fab-8ef2-7226bfbda449" providerId="ADAL" clId="{AE7D1F5F-8777-4958-BE0E-4278865CE8C5}" dt="2021-03-17T18:57:40.494" v="2736" actId="1076"/>
        <pc:sldMkLst>
          <pc:docMk/>
          <pc:sldMk cId="3393453442" sldId="331"/>
        </pc:sldMkLst>
        <pc:spChg chg="mod">
          <ac:chgData name="Shengyan Zhuang" userId="91b40463-df96-4fab-8ef2-7226bfbda449" providerId="ADAL" clId="{AE7D1F5F-8777-4958-BE0E-4278865CE8C5}" dt="2021-03-17T18:57:18.381" v="2733" actId="1076"/>
          <ac:spMkLst>
            <pc:docMk/>
            <pc:sldMk cId="3393453442" sldId="331"/>
            <ac:spMk id="4" creationId="{31F71061-82E0-452F-BB58-531D1C597832}"/>
          </ac:spMkLst>
        </pc:spChg>
        <pc:spChg chg="del mod">
          <ac:chgData name="Shengyan Zhuang" userId="91b40463-df96-4fab-8ef2-7226bfbda449" providerId="ADAL" clId="{AE7D1F5F-8777-4958-BE0E-4278865CE8C5}" dt="2021-03-17T18:35:08.380" v="2675" actId="478"/>
          <ac:spMkLst>
            <pc:docMk/>
            <pc:sldMk cId="3393453442" sldId="331"/>
            <ac:spMk id="49" creationId="{33EDB74E-EC0B-4773-B74F-49F7CCBC1537}"/>
          </ac:spMkLst>
        </pc:spChg>
        <pc:spChg chg="mod">
          <ac:chgData name="Shengyan Zhuang" userId="91b40463-df96-4fab-8ef2-7226bfbda449" providerId="ADAL" clId="{AE7D1F5F-8777-4958-BE0E-4278865CE8C5}" dt="2021-03-17T18:57:40.494" v="2736" actId="1076"/>
          <ac:spMkLst>
            <pc:docMk/>
            <pc:sldMk cId="3393453442" sldId="331"/>
            <ac:spMk id="52" creationId="{E9DE3707-FB2B-4CA6-BDC0-D7FED687C75C}"/>
          </ac:spMkLst>
        </pc:spChg>
        <pc:grpChg chg="add mod">
          <ac:chgData name="Shengyan Zhuang" userId="91b40463-df96-4fab-8ef2-7226bfbda449" providerId="ADAL" clId="{AE7D1F5F-8777-4958-BE0E-4278865CE8C5}" dt="2021-03-17T18:57:36.209" v="2735" actId="1076"/>
          <ac:grpSpMkLst>
            <pc:docMk/>
            <pc:sldMk cId="3393453442" sldId="331"/>
            <ac:grpSpMk id="60" creationId="{4E440D4A-15E8-494E-9A7A-14968CD4B72B}"/>
          </ac:grpSpMkLst>
        </pc:grpChg>
        <pc:graphicFrameChg chg="mod modGraphic">
          <ac:chgData name="Shengyan Zhuang" userId="91b40463-df96-4fab-8ef2-7226bfbda449" providerId="ADAL" clId="{AE7D1F5F-8777-4958-BE0E-4278865CE8C5}" dt="2021-03-17T18:57:29.172" v="2734" actId="164"/>
          <ac:graphicFrameMkLst>
            <pc:docMk/>
            <pc:sldMk cId="3393453442" sldId="331"/>
            <ac:graphicFrameMk id="5" creationId="{8D24F01A-D9CA-4256-9226-38F0DD8AFC83}"/>
          </ac:graphicFrameMkLst>
        </pc:graphicFrameChg>
        <pc:graphicFrameChg chg="mod modGraphic">
          <ac:chgData name="Shengyan Zhuang" userId="91b40463-df96-4fab-8ef2-7226bfbda449" providerId="ADAL" clId="{AE7D1F5F-8777-4958-BE0E-4278865CE8C5}" dt="2021-03-17T18:57:29.172" v="2734" actId="164"/>
          <ac:graphicFrameMkLst>
            <pc:docMk/>
            <pc:sldMk cId="3393453442" sldId="331"/>
            <ac:graphicFrameMk id="10" creationId="{DAE2C762-1EC2-47EA-B26D-C6E06E314D0E}"/>
          </ac:graphicFrameMkLst>
        </pc:graphicFrameChg>
        <pc:graphicFrameChg chg="mod modGraphic">
          <ac:chgData name="Shengyan Zhuang" userId="91b40463-df96-4fab-8ef2-7226bfbda449" providerId="ADAL" clId="{AE7D1F5F-8777-4958-BE0E-4278865CE8C5}" dt="2021-03-17T18:57:29.172" v="2734" actId="164"/>
          <ac:graphicFrameMkLst>
            <pc:docMk/>
            <pc:sldMk cId="3393453442" sldId="331"/>
            <ac:graphicFrameMk id="40" creationId="{03B94C1A-7BF6-48D5-8147-9A300DD218D9}"/>
          </ac:graphicFrameMkLst>
        </pc:graphicFrameChg>
        <pc:graphicFrameChg chg="mod modGraphic">
          <ac:chgData name="Shengyan Zhuang" userId="91b40463-df96-4fab-8ef2-7226bfbda449" providerId="ADAL" clId="{AE7D1F5F-8777-4958-BE0E-4278865CE8C5}" dt="2021-03-17T18:57:29.172" v="2734" actId="164"/>
          <ac:graphicFrameMkLst>
            <pc:docMk/>
            <pc:sldMk cId="3393453442" sldId="331"/>
            <ac:graphicFrameMk id="41" creationId="{475581CF-F6AF-405F-B41D-2A3BC6EBFB47}"/>
          </ac:graphicFrameMkLst>
        </pc:graphicFrameChg>
        <pc:graphicFrameChg chg="mod modGraphic">
          <ac:chgData name="Shengyan Zhuang" userId="91b40463-df96-4fab-8ef2-7226bfbda449" providerId="ADAL" clId="{AE7D1F5F-8777-4958-BE0E-4278865CE8C5}" dt="2021-03-17T18:57:29.172" v="2734" actId="164"/>
          <ac:graphicFrameMkLst>
            <pc:docMk/>
            <pc:sldMk cId="3393453442" sldId="331"/>
            <ac:graphicFrameMk id="43" creationId="{B8541E0C-6F24-4F14-AD68-C291B031D057}"/>
          </ac:graphicFrameMkLst>
        </pc:graphicFrameChg>
        <pc:graphicFrameChg chg="add del mod">
          <ac:chgData name="Shengyan Zhuang" userId="91b40463-df96-4fab-8ef2-7226bfbda449" providerId="ADAL" clId="{AE7D1F5F-8777-4958-BE0E-4278865CE8C5}" dt="2021-03-17T18:34:37.418" v="2670" actId="478"/>
          <ac:graphicFrameMkLst>
            <pc:docMk/>
            <pc:sldMk cId="3393453442" sldId="331"/>
            <ac:graphicFrameMk id="50" creationId="{8E4968B7-1B21-4736-A446-0351D15758AC}"/>
          </ac:graphicFrameMkLst>
        </pc:graphicFrameChg>
        <pc:graphicFrameChg chg="add mod modGraphic">
          <ac:chgData name="Shengyan Zhuang" userId="91b40463-df96-4fab-8ef2-7226bfbda449" providerId="ADAL" clId="{AE7D1F5F-8777-4958-BE0E-4278865CE8C5}" dt="2021-03-17T18:57:29.172" v="2734" actId="164"/>
          <ac:graphicFrameMkLst>
            <pc:docMk/>
            <pc:sldMk cId="3393453442" sldId="331"/>
            <ac:graphicFrameMk id="51" creationId="{F993D499-C647-4A99-82AD-CC908A374887}"/>
          </ac:graphicFrameMkLst>
        </pc:graphicFrameChg>
        <pc:picChg chg="mod">
          <ac:chgData name="Shengyan Zhuang" userId="91b40463-df96-4fab-8ef2-7226bfbda449" providerId="ADAL" clId="{AE7D1F5F-8777-4958-BE0E-4278865CE8C5}" dt="2021-03-17T18:33:30.602" v="2657" actId="1076"/>
          <ac:picMkLst>
            <pc:docMk/>
            <pc:sldMk cId="3393453442" sldId="331"/>
            <ac:picMk id="48" creationId="{962DC4EE-8E98-43E2-A8BF-A6125B09C3B5}"/>
          </ac:picMkLst>
        </pc:picChg>
        <pc:cxnChg chg="add del mod">
          <ac:chgData name="Shengyan Zhuang" userId="91b40463-df96-4fab-8ef2-7226bfbda449" providerId="ADAL" clId="{AE7D1F5F-8777-4958-BE0E-4278865CE8C5}" dt="2021-03-17T18:56:49.650" v="2729" actId="478"/>
          <ac:cxnSpMkLst>
            <pc:docMk/>
            <pc:sldMk cId="3393453442" sldId="331"/>
            <ac:cxnSpMk id="55" creationId="{22D847A1-7B73-48E3-A4C1-BFD83BC06134}"/>
          </ac:cxnSpMkLst>
        </pc:cxnChg>
        <pc:cxnChg chg="add del mod">
          <ac:chgData name="Shengyan Zhuang" userId="91b40463-df96-4fab-8ef2-7226bfbda449" providerId="ADAL" clId="{AE7D1F5F-8777-4958-BE0E-4278865CE8C5}" dt="2021-03-17T18:56:47.087" v="2728" actId="478"/>
          <ac:cxnSpMkLst>
            <pc:docMk/>
            <pc:sldMk cId="3393453442" sldId="331"/>
            <ac:cxnSpMk id="58" creationId="{DC0EBE78-C456-4A16-81A3-D1769F510DEE}"/>
          </ac:cxnSpMkLst>
        </pc:cxnChg>
      </pc:sldChg>
      <pc:sldChg chg="addSp delSp modSp new mod setBg">
        <pc:chgData name="Shengyan Zhuang" userId="91b40463-df96-4fab-8ef2-7226bfbda449" providerId="ADAL" clId="{AE7D1F5F-8777-4958-BE0E-4278865CE8C5}" dt="2021-03-17T17:22:47.836" v="326" actId="14826"/>
        <pc:sldMkLst>
          <pc:docMk/>
          <pc:sldMk cId="1819504656" sldId="348"/>
        </pc:sldMkLst>
        <pc:spChg chg="mod ord">
          <ac:chgData name="Shengyan Zhuang" userId="91b40463-df96-4fab-8ef2-7226bfbda449" providerId="ADAL" clId="{AE7D1F5F-8777-4958-BE0E-4278865CE8C5}" dt="2021-03-17T17:22:13.454" v="324" actId="26606"/>
          <ac:spMkLst>
            <pc:docMk/>
            <pc:sldMk cId="1819504656" sldId="348"/>
            <ac:spMk id="2" creationId="{48321614-D2B9-4611-9E85-39B7861723A5}"/>
          </ac:spMkLst>
        </pc:spChg>
        <pc:spChg chg="add mod">
          <ac:chgData name="Shengyan Zhuang" userId="91b40463-df96-4fab-8ef2-7226bfbda449" providerId="ADAL" clId="{AE7D1F5F-8777-4958-BE0E-4278865CE8C5}" dt="2021-03-17T17:22:13.454" v="324" actId="26606"/>
          <ac:spMkLst>
            <pc:docMk/>
            <pc:sldMk cId="1819504656" sldId="348"/>
            <ac:spMk id="3" creationId="{786DC2A2-9F7B-4D25-82FA-9FB596BCEDD1}"/>
          </ac:spMkLst>
        </pc:spChg>
        <pc:spChg chg="add del mod">
          <ac:chgData name="Shengyan Zhuang" userId="91b40463-df96-4fab-8ef2-7226bfbda449" providerId="ADAL" clId="{AE7D1F5F-8777-4958-BE0E-4278865CE8C5}" dt="2021-03-17T17:22:47.836" v="326" actId="14826"/>
          <ac:spMkLst>
            <pc:docMk/>
            <pc:sldMk cId="1819504656" sldId="348"/>
            <ac:spMk id="4" creationId="{C29D9386-84A8-49FF-9060-EDEF3FA6B516}"/>
          </ac:spMkLst>
        </pc:spChg>
        <pc:spChg chg="add del">
          <ac:chgData name="Shengyan Zhuang" userId="91b40463-df96-4fab-8ef2-7226bfbda449" providerId="ADAL" clId="{AE7D1F5F-8777-4958-BE0E-4278865CE8C5}" dt="2021-03-17T17:22:13.444" v="323" actId="26606"/>
          <ac:spMkLst>
            <pc:docMk/>
            <pc:sldMk cId="1819504656" sldId="348"/>
            <ac:spMk id="8" creationId="{88294908-8B00-4F58-BBBA-20F71A40AA9E}"/>
          </ac:spMkLst>
        </pc:spChg>
        <pc:spChg chg="add">
          <ac:chgData name="Shengyan Zhuang" userId="91b40463-df96-4fab-8ef2-7226bfbda449" providerId="ADAL" clId="{AE7D1F5F-8777-4958-BE0E-4278865CE8C5}" dt="2021-03-17T17:22:13.454" v="324" actId="26606"/>
          <ac:spMkLst>
            <pc:docMk/>
            <pc:sldMk cId="1819504656" sldId="348"/>
            <ac:spMk id="9" creationId="{C1DD1A8A-57D5-4A81-AD04-532B043C5611}"/>
          </ac:spMkLst>
        </pc:spChg>
        <pc:spChg chg="add del">
          <ac:chgData name="Shengyan Zhuang" userId="91b40463-df96-4fab-8ef2-7226bfbda449" providerId="ADAL" clId="{AE7D1F5F-8777-4958-BE0E-4278865CE8C5}" dt="2021-03-17T17:22:13.444" v="323" actId="26606"/>
          <ac:spMkLst>
            <pc:docMk/>
            <pc:sldMk cId="1819504656" sldId="348"/>
            <ac:spMk id="10" creationId="{4364C879-1404-4203-8E9D-CC5DE0A621A2}"/>
          </ac:spMkLst>
        </pc:spChg>
        <pc:spChg chg="add">
          <ac:chgData name="Shengyan Zhuang" userId="91b40463-df96-4fab-8ef2-7226bfbda449" providerId="ADAL" clId="{AE7D1F5F-8777-4958-BE0E-4278865CE8C5}" dt="2021-03-17T17:22:13.454" v="324" actId="26606"/>
          <ac:spMkLst>
            <pc:docMk/>
            <pc:sldMk cId="1819504656" sldId="348"/>
            <ac:spMk id="11" creationId="{007891EC-4501-44ED-A8C8-B11B6DB767AB}"/>
          </ac:spMkLst>
        </pc:spChg>
        <pc:spChg chg="add del">
          <ac:chgData name="Shengyan Zhuang" userId="91b40463-df96-4fab-8ef2-7226bfbda449" providerId="ADAL" clId="{AE7D1F5F-8777-4958-BE0E-4278865CE8C5}" dt="2021-03-17T17:22:13.444" v="323" actId="26606"/>
          <ac:spMkLst>
            <pc:docMk/>
            <pc:sldMk cId="1819504656" sldId="348"/>
            <ac:spMk id="12" creationId="{84617302-4B0D-4351-A6BB-6F0930D943AC}"/>
          </ac:spMkLst>
        </pc:spChg>
        <pc:spChg chg="add del">
          <ac:chgData name="Shengyan Zhuang" userId="91b40463-df96-4fab-8ef2-7226bfbda449" providerId="ADAL" clId="{AE7D1F5F-8777-4958-BE0E-4278865CE8C5}" dt="2021-03-17T17:22:13.444" v="323" actId="26606"/>
          <ac:spMkLst>
            <pc:docMk/>
            <pc:sldMk cId="1819504656" sldId="348"/>
            <ac:spMk id="14" creationId="{DA2C7802-C2E0-4218-8F89-8DD7CCD2CD1C}"/>
          </ac:spMkLst>
        </pc:spChg>
        <pc:spChg chg="add del">
          <ac:chgData name="Shengyan Zhuang" userId="91b40463-df96-4fab-8ef2-7226bfbda449" providerId="ADAL" clId="{AE7D1F5F-8777-4958-BE0E-4278865CE8C5}" dt="2021-03-17T17:22:13.444" v="323" actId="26606"/>
          <ac:spMkLst>
            <pc:docMk/>
            <pc:sldMk cId="1819504656" sldId="348"/>
            <ac:spMk id="16" creationId="{A6D7111A-21E5-4EE9-8A78-10E5530F0116}"/>
          </ac:spMkLst>
        </pc:spChg>
        <pc:spChg chg="add del">
          <ac:chgData name="Shengyan Zhuang" userId="91b40463-df96-4fab-8ef2-7226bfbda449" providerId="ADAL" clId="{AE7D1F5F-8777-4958-BE0E-4278865CE8C5}" dt="2021-03-17T17:22:13.444" v="323" actId="26606"/>
          <ac:spMkLst>
            <pc:docMk/>
            <pc:sldMk cId="1819504656" sldId="348"/>
            <ac:spMk id="18" creationId="{A3969E80-A77B-49FC-9122-D89AFD5EE118}"/>
          </ac:spMkLst>
        </pc:spChg>
        <pc:spChg chg="add del">
          <ac:chgData name="Shengyan Zhuang" userId="91b40463-df96-4fab-8ef2-7226bfbda449" providerId="ADAL" clId="{AE7D1F5F-8777-4958-BE0E-4278865CE8C5}" dt="2021-03-17T17:22:13.444" v="323" actId="26606"/>
          <ac:spMkLst>
            <pc:docMk/>
            <pc:sldMk cId="1819504656" sldId="348"/>
            <ac:spMk id="20" creationId="{1849CA57-76BD-4CF2-80BA-D7A46A01B7B1}"/>
          </ac:spMkLst>
        </pc:spChg>
        <pc:spChg chg="add del">
          <ac:chgData name="Shengyan Zhuang" userId="91b40463-df96-4fab-8ef2-7226bfbda449" providerId="ADAL" clId="{AE7D1F5F-8777-4958-BE0E-4278865CE8C5}" dt="2021-03-17T17:22:13.444" v="323" actId="26606"/>
          <ac:spMkLst>
            <pc:docMk/>
            <pc:sldMk cId="1819504656" sldId="348"/>
            <ac:spMk id="22" creationId="{35E9085E-E730-4768-83D4-6CB7E9897153}"/>
          </ac:spMkLst>
        </pc:spChg>
        <pc:spChg chg="add del">
          <ac:chgData name="Shengyan Zhuang" userId="91b40463-df96-4fab-8ef2-7226bfbda449" providerId="ADAL" clId="{AE7D1F5F-8777-4958-BE0E-4278865CE8C5}" dt="2021-03-17T17:22:13.444" v="323" actId="26606"/>
          <ac:spMkLst>
            <pc:docMk/>
            <pc:sldMk cId="1819504656" sldId="348"/>
            <ac:spMk id="24" creationId="{973272FE-A474-4CAE-8CA2-BCC8B476C3F4}"/>
          </ac:spMkLst>
        </pc:spChg>
        <pc:spChg chg="add del">
          <ac:chgData name="Shengyan Zhuang" userId="91b40463-df96-4fab-8ef2-7226bfbda449" providerId="ADAL" clId="{AE7D1F5F-8777-4958-BE0E-4278865CE8C5}" dt="2021-03-17T17:22:13.444" v="323" actId="26606"/>
          <ac:spMkLst>
            <pc:docMk/>
            <pc:sldMk cId="1819504656" sldId="348"/>
            <ac:spMk id="26" creationId="{E07981EA-05A6-437C-88D7-B377B92B031D}"/>
          </ac:spMkLst>
        </pc:spChg>
        <pc:spChg chg="add del">
          <ac:chgData name="Shengyan Zhuang" userId="91b40463-df96-4fab-8ef2-7226bfbda449" providerId="ADAL" clId="{AE7D1F5F-8777-4958-BE0E-4278865CE8C5}" dt="2021-03-17T17:22:13.444" v="323" actId="26606"/>
          <ac:spMkLst>
            <pc:docMk/>
            <pc:sldMk cId="1819504656" sldId="348"/>
            <ac:spMk id="28" creationId="{15E3C750-986E-4769-B1AE-49289FBEE757}"/>
          </ac:spMkLst>
        </pc:spChg>
        <pc:picChg chg="add mod">
          <ac:chgData name="Shengyan Zhuang" userId="91b40463-df96-4fab-8ef2-7226bfbda449" providerId="ADAL" clId="{AE7D1F5F-8777-4958-BE0E-4278865CE8C5}" dt="2021-03-17T17:22:47.836" v="326" actId="14826"/>
          <ac:picMkLst>
            <pc:docMk/>
            <pc:sldMk cId="1819504656" sldId="348"/>
            <ac:picMk id="5" creationId="{323BED73-D9AC-47CD-BEE0-1534372F34FF}"/>
          </ac:picMkLst>
        </pc:picChg>
      </pc:sldChg>
      <pc:sldChg chg="add del">
        <pc:chgData name="Shengyan Zhuang" userId="91b40463-df96-4fab-8ef2-7226bfbda449" providerId="ADAL" clId="{AE7D1F5F-8777-4958-BE0E-4278865CE8C5}" dt="2021-03-17T17:32:24.207" v="393" actId="2890"/>
        <pc:sldMkLst>
          <pc:docMk/>
          <pc:sldMk cId="2521792653" sldId="349"/>
        </pc:sldMkLst>
      </pc:sldChg>
    </pc:docChg>
  </pc:docChgLst>
  <pc:docChgLst>
    <pc:chgData name="Curtis Zhuang" userId="S::shengyan@uchicago.edu::91b40463-df96-4fab-8ef2-7226bfbda449" providerId="AD" clId="Web-{78B031A2-7377-44B1-B8FB-11157137ADBF}"/>
    <pc:docChg chg="modSld">
      <pc:chgData name="Curtis Zhuang" userId="S::shengyan@uchicago.edu::91b40463-df96-4fab-8ef2-7226bfbda449" providerId="AD" clId="Web-{78B031A2-7377-44B1-B8FB-11157137ADBF}" dt="2021-03-17T16:23:47.039" v="199" actId="20577"/>
      <pc:docMkLst>
        <pc:docMk/>
      </pc:docMkLst>
      <pc:sldChg chg="modSp">
        <pc:chgData name="Curtis Zhuang" userId="S::shengyan@uchicago.edu::91b40463-df96-4fab-8ef2-7226bfbda449" providerId="AD" clId="Web-{78B031A2-7377-44B1-B8FB-11157137ADBF}" dt="2021-03-17T16:22:38.446" v="91" actId="20577"/>
        <pc:sldMkLst>
          <pc:docMk/>
          <pc:sldMk cId="2297529856" sldId="275"/>
        </pc:sldMkLst>
        <pc:spChg chg="mod">
          <ac:chgData name="Curtis Zhuang" userId="S::shengyan@uchicago.edu::91b40463-df96-4fab-8ef2-7226bfbda449" providerId="AD" clId="Web-{78B031A2-7377-44B1-B8FB-11157137ADBF}" dt="2021-03-17T16:22:38.446" v="91" actId="20577"/>
          <ac:spMkLst>
            <pc:docMk/>
            <pc:sldMk cId="2297529856" sldId="275"/>
            <ac:spMk id="3" creationId="{1DF3BF49-0126-4024-98A7-D04C20B2DF92}"/>
          </ac:spMkLst>
        </pc:spChg>
        <pc:spChg chg="mod">
          <ac:chgData name="Curtis Zhuang" userId="S::shengyan@uchicago.edu::91b40463-df96-4fab-8ef2-7226bfbda449" providerId="AD" clId="Web-{78B031A2-7377-44B1-B8FB-11157137ADBF}" dt="2021-03-17T16:19:51.962" v="85"/>
          <ac:spMkLst>
            <pc:docMk/>
            <pc:sldMk cId="2297529856" sldId="275"/>
            <ac:spMk id="20" creationId="{971649A8-BB84-4E85-906C-D9AEBA680D6B}"/>
          </ac:spMkLst>
        </pc:spChg>
        <pc:spChg chg="mod">
          <ac:chgData name="Curtis Zhuang" userId="S::shengyan@uchicago.edu::91b40463-df96-4fab-8ef2-7226bfbda449" providerId="AD" clId="Web-{78B031A2-7377-44B1-B8FB-11157137ADBF}" dt="2021-03-17T16:19:51.947" v="84"/>
          <ac:spMkLst>
            <pc:docMk/>
            <pc:sldMk cId="2297529856" sldId="275"/>
            <ac:spMk id="21" creationId="{49E2C04B-B077-4B73-8772-62706B411085}"/>
          </ac:spMkLst>
        </pc:spChg>
        <pc:spChg chg="mod">
          <ac:chgData name="Curtis Zhuang" userId="S::shengyan@uchicago.edu::91b40463-df96-4fab-8ef2-7226bfbda449" providerId="AD" clId="Web-{78B031A2-7377-44B1-B8FB-11157137ADBF}" dt="2021-03-17T16:19:51.947" v="83"/>
          <ac:spMkLst>
            <pc:docMk/>
            <pc:sldMk cId="2297529856" sldId="275"/>
            <ac:spMk id="22" creationId="{7CEFC673-721D-4E39-9273-ED85D8C90459}"/>
          </ac:spMkLst>
        </pc:spChg>
        <pc:spChg chg="mod">
          <ac:chgData name="Curtis Zhuang" userId="S::shengyan@uchicago.edu::91b40463-df96-4fab-8ef2-7226bfbda449" providerId="AD" clId="Web-{78B031A2-7377-44B1-B8FB-11157137ADBF}" dt="2021-03-17T16:19:51.947" v="82"/>
          <ac:spMkLst>
            <pc:docMk/>
            <pc:sldMk cId="2297529856" sldId="275"/>
            <ac:spMk id="23" creationId="{DA4DB3F1-9699-49C2-AE50-54092D5D3F22}"/>
          </ac:spMkLst>
        </pc:spChg>
        <pc:spChg chg="mod">
          <ac:chgData name="Curtis Zhuang" userId="S::shengyan@uchicago.edu::91b40463-df96-4fab-8ef2-7226bfbda449" providerId="AD" clId="Web-{78B031A2-7377-44B1-B8FB-11157137ADBF}" dt="2021-03-17T16:19:51.947" v="81"/>
          <ac:spMkLst>
            <pc:docMk/>
            <pc:sldMk cId="2297529856" sldId="275"/>
            <ac:spMk id="24" creationId="{E3F5E28E-1496-4165-B3E1-2558950075E3}"/>
          </ac:spMkLst>
        </pc:spChg>
        <pc:spChg chg="mod">
          <ac:chgData name="Curtis Zhuang" userId="S::shengyan@uchicago.edu::91b40463-df96-4fab-8ef2-7226bfbda449" providerId="AD" clId="Web-{78B031A2-7377-44B1-B8FB-11157137ADBF}" dt="2021-03-17T16:19:58.431" v="86"/>
          <ac:spMkLst>
            <pc:docMk/>
            <pc:sldMk cId="2297529856" sldId="275"/>
            <ac:spMk id="25" creationId="{CE4C502F-974C-47E5-8A38-0821286DE2BF}"/>
          </ac:spMkLst>
        </pc:spChg>
      </pc:sldChg>
      <pc:sldChg chg="modSp">
        <pc:chgData name="Curtis Zhuang" userId="S::shengyan@uchicago.edu::91b40463-df96-4fab-8ef2-7226bfbda449" providerId="AD" clId="Web-{78B031A2-7377-44B1-B8FB-11157137ADBF}" dt="2021-03-17T16:11:35.137" v="7" actId="20577"/>
        <pc:sldMkLst>
          <pc:docMk/>
          <pc:sldMk cId="1792043217" sldId="276"/>
        </pc:sldMkLst>
        <pc:spChg chg="mod">
          <ac:chgData name="Curtis Zhuang" userId="S::shengyan@uchicago.edu::91b40463-df96-4fab-8ef2-7226bfbda449" providerId="AD" clId="Web-{78B031A2-7377-44B1-B8FB-11157137ADBF}" dt="2021-03-17T16:11:35.137" v="7" actId="20577"/>
          <ac:spMkLst>
            <pc:docMk/>
            <pc:sldMk cId="1792043217" sldId="276"/>
            <ac:spMk id="3" creationId="{1DF3BF49-0126-4024-98A7-D04C20B2DF92}"/>
          </ac:spMkLst>
        </pc:spChg>
      </pc:sldChg>
      <pc:sldChg chg="delSp">
        <pc:chgData name="Curtis Zhuang" userId="S::shengyan@uchicago.edu::91b40463-df96-4fab-8ef2-7226bfbda449" providerId="AD" clId="Web-{78B031A2-7377-44B1-B8FB-11157137ADBF}" dt="2021-03-17T16:17:30.385" v="46"/>
        <pc:sldMkLst>
          <pc:docMk/>
          <pc:sldMk cId="2345917220" sldId="303"/>
        </pc:sldMkLst>
        <pc:grpChg chg="del">
          <ac:chgData name="Curtis Zhuang" userId="S::shengyan@uchicago.edu::91b40463-df96-4fab-8ef2-7226bfbda449" providerId="AD" clId="Web-{78B031A2-7377-44B1-B8FB-11157137ADBF}" dt="2021-03-17T16:17:30.385" v="46"/>
          <ac:grpSpMkLst>
            <pc:docMk/>
            <pc:sldMk cId="2345917220" sldId="303"/>
            <ac:grpSpMk id="24" creationId="{ECB0DAD4-9189-453D-9D2E-4238427AEDFF}"/>
          </ac:grpSpMkLst>
        </pc:grpChg>
      </pc:sldChg>
      <pc:sldChg chg="modSp">
        <pc:chgData name="Curtis Zhuang" userId="S::shengyan@uchicago.edu::91b40463-df96-4fab-8ef2-7226bfbda449" providerId="AD" clId="Web-{78B031A2-7377-44B1-B8FB-11157137ADBF}" dt="2021-03-17T16:23:47.039" v="199" actId="20577"/>
        <pc:sldMkLst>
          <pc:docMk/>
          <pc:sldMk cId="998630753" sldId="307"/>
        </pc:sldMkLst>
        <pc:spChg chg="mod">
          <ac:chgData name="Curtis Zhuang" userId="S::shengyan@uchicago.edu::91b40463-df96-4fab-8ef2-7226bfbda449" providerId="AD" clId="Web-{78B031A2-7377-44B1-B8FB-11157137ADBF}" dt="2021-03-17T16:23:47.039" v="199" actId="20577"/>
          <ac:spMkLst>
            <pc:docMk/>
            <pc:sldMk cId="998630753" sldId="307"/>
            <ac:spMk id="3" creationId="{5DDEE737-891D-4188-A532-DE422140345C}"/>
          </ac:spMkLst>
        </pc:spChg>
      </pc:sldChg>
      <pc:sldChg chg="addSp delSp modSp">
        <pc:chgData name="Curtis Zhuang" userId="S::shengyan@uchicago.edu::91b40463-df96-4fab-8ef2-7226bfbda449" providerId="AD" clId="Web-{78B031A2-7377-44B1-B8FB-11157137ADBF}" dt="2021-03-17T16:18:35.916" v="58"/>
        <pc:sldMkLst>
          <pc:docMk/>
          <pc:sldMk cId="1895718313" sldId="310"/>
        </pc:sldMkLst>
        <pc:spChg chg="add del mod">
          <ac:chgData name="Curtis Zhuang" userId="S::shengyan@uchicago.edu::91b40463-df96-4fab-8ef2-7226bfbda449" providerId="AD" clId="Web-{78B031A2-7377-44B1-B8FB-11157137ADBF}" dt="2021-03-17T16:12:13.636" v="15"/>
          <ac:spMkLst>
            <pc:docMk/>
            <pc:sldMk cId="1895718313" sldId="310"/>
            <ac:spMk id="3" creationId="{7CB0C2E3-F906-4E01-984D-D6569C09942D}"/>
          </ac:spMkLst>
        </pc:spChg>
        <pc:spChg chg="add del mod">
          <ac:chgData name="Curtis Zhuang" userId="S::shengyan@uchicago.edu::91b40463-df96-4fab-8ef2-7226bfbda449" providerId="AD" clId="Web-{78B031A2-7377-44B1-B8FB-11157137ADBF}" dt="2021-03-17T16:12:19.105" v="19"/>
          <ac:spMkLst>
            <pc:docMk/>
            <pc:sldMk cId="1895718313" sldId="310"/>
            <ac:spMk id="4" creationId="{701DD01B-89CC-4E19-B7FF-3064EA2EB161}"/>
          </ac:spMkLst>
        </pc:spChg>
        <pc:spChg chg="add mod">
          <ac:chgData name="Curtis Zhuang" userId="S::shengyan@uchicago.edu::91b40463-df96-4fab-8ef2-7226bfbda449" providerId="AD" clId="Web-{78B031A2-7377-44B1-B8FB-11157137ADBF}" dt="2021-03-17T16:14:46.823" v="32"/>
          <ac:spMkLst>
            <pc:docMk/>
            <pc:sldMk cId="1895718313" sldId="310"/>
            <ac:spMk id="5" creationId="{E37B72C5-21D2-47DA-A76E-72FE25A12850}"/>
          </ac:spMkLst>
        </pc:spChg>
        <pc:spChg chg="add mod">
          <ac:chgData name="Curtis Zhuang" userId="S::shengyan@uchicago.edu::91b40463-df96-4fab-8ef2-7226bfbda449" providerId="AD" clId="Web-{78B031A2-7377-44B1-B8FB-11157137ADBF}" dt="2021-03-17T16:15:49.057" v="41" actId="1076"/>
          <ac:spMkLst>
            <pc:docMk/>
            <pc:sldMk cId="1895718313" sldId="310"/>
            <ac:spMk id="8" creationId="{010C1791-658A-403B-85E1-58E1A7423C51}"/>
          </ac:spMkLst>
        </pc:spChg>
        <pc:spChg chg="mod">
          <ac:chgData name="Curtis Zhuang" userId="S::shengyan@uchicago.edu::91b40463-df96-4fab-8ef2-7226bfbda449" providerId="AD" clId="Web-{78B031A2-7377-44B1-B8FB-11157137ADBF}" dt="2021-03-17T16:18:08.182" v="56" actId="1076"/>
          <ac:spMkLst>
            <pc:docMk/>
            <pc:sldMk cId="1895718313" sldId="310"/>
            <ac:spMk id="12" creationId="{6D9FF63E-27D9-4ECB-A504-7B7D038B6804}"/>
          </ac:spMkLst>
        </pc:spChg>
        <pc:spChg chg="mod">
          <ac:chgData name="Curtis Zhuang" userId="S::shengyan@uchicago.edu::91b40463-df96-4fab-8ef2-7226bfbda449" providerId="AD" clId="Web-{78B031A2-7377-44B1-B8FB-11157137ADBF}" dt="2021-03-17T16:17:45.713" v="48"/>
          <ac:spMkLst>
            <pc:docMk/>
            <pc:sldMk cId="1895718313" sldId="310"/>
            <ac:spMk id="19" creationId="{BA4A3D98-6FA5-43F5-BFEE-192CA9A963E9}"/>
          </ac:spMkLst>
        </pc:spChg>
        <pc:spChg chg="add mod">
          <ac:chgData name="Curtis Zhuang" userId="S::shengyan@uchicago.edu::91b40463-df96-4fab-8ef2-7226bfbda449" providerId="AD" clId="Web-{78B031A2-7377-44B1-B8FB-11157137ADBF}" dt="2021-03-17T16:18:35.916" v="58"/>
          <ac:spMkLst>
            <pc:docMk/>
            <pc:sldMk cId="1895718313" sldId="310"/>
            <ac:spMk id="21" creationId="{7501BE01-E5BF-4FBE-B30E-857A1D54B4F3}"/>
          </ac:spMkLst>
        </pc:spChg>
        <pc:spChg chg="mod">
          <ac:chgData name="Curtis Zhuang" userId="S::shengyan@uchicago.edu::91b40463-df96-4fab-8ef2-7226bfbda449" providerId="AD" clId="Web-{78B031A2-7377-44B1-B8FB-11157137ADBF}" dt="2021-03-17T16:18:04.385" v="55" actId="1076"/>
          <ac:spMkLst>
            <pc:docMk/>
            <pc:sldMk cId="1895718313" sldId="310"/>
            <ac:spMk id="22" creationId="{BF6A660F-F179-4403-B033-3EA00000B137}"/>
          </ac:spMkLst>
        </pc:spChg>
        <pc:spChg chg="mod">
          <ac:chgData name="Curtis Zhuang" userId="S::shengyan@uchicago.edu::91b40463-df96-4fab-8ef2-7226bfbda449" providerId="AD" clId="Web-{78B031A2-7377-44B1-B8FB-11157137ADBF}" dt="2021-03-17T16:14:26.792" v="31"/>
          <ac:spMkLst>
            <pc:docMk/>
            <pc:sldMk cId="1895718313" sldId="310"/>
            <ac:spMk id="23" creationId="{64E9629E-510E-4148-B850-09644F74FC3F}"/>
          </ac:spMkLst>
        </pc:spChg>
      </pc:sldChg>
      <pc:sldChg chg="delSp">
        <pc:chgData name="Curtis Zhuang" userId="S::shengyan@uchicago.edu::91b40463-df96-4fab-8ef2-7226bfbda449" providerId="AD" clId="Web-{78B031A2-7377-44B1-B8FB-11157137ADBF}" dt="2021-03-17T16:17:33.854" v="47"/>
        <pc:sldMkLst>
          <pc:docMk/>
          <pc:sldMk cId="1889607058" sldId="344"/>
        </pc:sldMkLst>
        <pc:grpChg chg="del">
          <ac:chgData name="Curtis Zhuang" userId="S::shengyan@uchicago.edu::91b40463-df96-4fab-8ef2-7226bfbda449" providerId="AD" clId="Web-{78B031A2-7377-44B1-B8FB-11157137ADBF}" dt="2021-03-17T16:17:33.854" v="47"/>
          <ac:grpSpMkLst>
            <pc:docMk/>
            <pc:sldMk cId="1889607058" sldId="344"/>
            <ac:grpSpMk id="24" creationId="{ECB0DAD4-9189-453D-9D2E-4238427AEDFF}"/>
          </ac:grpSpMkLst>
        </pc:grpChg>
      </pc:sldChg>
    </pc:docChg>
  </pc:docChgLst>
  <pc:docChgLst>
    <pc:chgData name="Curtis Zhuang" userId="S::shengyan@uchicago.edu::91b40463-df96-4fab-8ef2-7226bfbda449" providerId="AD" clId="Web-{025C9E07-C4C6-420D-B5C3-AF915ACBD70E}"/>
    <pc:docChg chg="modSld">
      <pc:chgData name="Curtis Zhuang" userId="S::shengyan@uchicago.edu::91b40463-df96-4fab-8ef2-7226bfbda449" providerId="AD" clId="Web-{025C9E07-C4C6-420D-B5C3-AF915ACBD70E}" dt="2021-03-17T19:51:23.087" v="93" actId="20577"/>
      <pc:docMkLst>
        <pc:docMk/>
      </pc:docMkLst>
      <pc:sldChg chg="modSp">
        <pc:chgData name="Curtis Zhuang" userId="S::shengyan@uchicago.edu::91b40463-df96-4fab-8ef2-7226bfbda449" providerId="AD" clId="Web-{025C9E07-C4C6-420D-B5C3-AF915ACBD70E}" dt="2021-03-17T19:51:23.087" v="93" actId="20577"/>
        <pc:sldMkLst>
          <pc:docMk/>
          <pc:sldMk cId="2297529856" sldId="275"/>
        </pc:sldMkLst>
        <pc:spChg chg="mod">
          <ac:chgData name="Curtis Zhuang" userId="S::shengyan@uchicago.edu::91b40463-df96-4fab-8ef2-7226bfbda449" providerId="AD" clId="Web-{025C9E07-C4C6-420D-B5C3-AF915ACBD70E}" dt="2021-03-17T19:47:17.509" v="0" actId="1076"/>
          <ac:spMkLst>
            <pc:docMk/>
            <pc:sldMk cId="2297529856" sldId="275"/>
            <ac:spMk id="7" creationId="{1066AA10-0305-450F-8BB4-4B1F0DAC696E}"/>
          </ac:spMkLst>
        </pc:spChg>
        <pc:spChg chg="mod">
          <ac:chgData name="Curtis Zhuang" userId="S::shengyan@uchicago.edu::91b40463-df96-4fab-8ef2-7226bfbda449" providerId="AD" clId="Web-{025C9E07-C4C6-420D-B5C3-AF915ACBD70E}" dt="2021-03-17T19:47:17.556" v="1" actId="1076"/>
          <ac:spMkLst>
            <pc:docMk/>
            <pc:sldMk cId="2297529856" sldId="275"/>
            <ac:spMk id="9" creationId="{334E64BC-0945-4E2D-B19F-844F7F96F772}"/>
          </ac:spMkLst>
        </pc:spChg>
        <pc:spChg chg="mod">
          <ac:chgData name="Curtis Zhuang" userId="S::shengyan@uchicago.edu::91b40463-df96-4fab-8ef2-7226bfbda449" providerId="AD" clId="Web-{025C9E07-C4C6-420D-B5C3-AF915ACBD70E}" dt="2021-03-17T19:47:17.618" v="2" actId="1076"/>
          <ac:spMkLst>
            <pc:docMk/>
            <pc:sldMk cId="2297529856" sldId="275"/>
            <ac:spMk id="12" creationId="{8BD829E2-6AD7-438A-8A66-CF479EB89881}"/>
          </ac:spMkLst>
        </pc:spChg>
        <pc:spChg chg="mod">
          <ac:chgData name="Curtis Zhuang" userId="S::shengyan@uchicago.edu::91b40463-df96-4fab-8ef2-7226bfbda449" providerId="AD" clId="Web-{025C9E07-C4C6-420D-B5C3-AF915ACBD70E}" dt="2021-03-17T19:47:17.681" v="3" actId="1076"/>
          <ac:spMkLst>
            <pc:docMk/>
            <pc:sldMk cId="2297529856" sldId="275"/>
            <ac:spMk id="16" creationId="{E726565F-A25B-4592-96EF-9051922CB635}"/>
          </ac:spMkLst>
        </pc:spChg>
        <pc:spChg chg="mod">
          <ac:chgData name="Curtis Zhuang" userId="S::shengyan@uchicago.edu::91b40463-df96-4fab-8ef2-7226bfbda449" providerId="AD" clId="Web-{025C9E07-C4C6-420D-B5C3-AF915ACBD70E}" dt="2021-03-17T19:47:17.727" v="4" actId="1076"/>
          <ac:spMkLst>
            <pc:docMk/>
            <pc:sldMk cId="2297529856" sldId="275"/>
            <ac:spMk id="18" creationId="{C5940DE6-7C4D-4834-BB7B-2B952A0C08F2}"/>
          </ac:spMkLst>
        </pc:spChg>
        <pc:spChg chg="mod">
          <ac:chgData name="Curtis Zhuang" userId="S::shengyan@uchicago.edu::91b40463-df96-4fab-8ef2-7226bfbda449" providerId="AD" clId="Web-{025C9E07-C4C6-420D-B5C3-AF915ACBD70E}" dt="2021-03-17T19:51:23.087" v="93" actId="20577"/>
          <ac:spMkLst>
            <pc:docMk/>
            <pc:sldMk cId="2297529856" sldId="275"/>
            <ac:spMk id="30" creationId="{0AB65CCA-7344-4C66-B4A8-834FF044F261}"/>
          </ac:spMkLst>
        </pc:spChg>
      </pc:sldChg>
      <pc:sldChg chg="modNotes">
        <pc:chgData name="Curtis Zhuang" userId="S::shengyan@uchicago.edu::91b40463-df96-4fab-8ef2-7226bfbda449" providerId="AD" clId="Web-{025C9E07-C4C6-420D-B5C3-AF915ACBD70E}" dt="2021-03-17T19:49:21.548" v="38"/>
        <pc:sldMkLst>
          <pc:docMk/>
          <pc:sldMk cId="998630753" sldId="307"/>
        </pc:sldMkLst>
      </pc:sldChg>
    </pc:docChg>
  </pc:docChgLst>
  <pc:docChgLst>
    <pc:chgData name="Curtis Zhuang" userId="S::shengyan@uchicago.edu::91b40463-df96-4fab-8ef2-7226bfbda449" providerId="AD" clId="Web-{F5907AE2-FC51-4986-897D-AD75AD9F971F}"/>
    <pc:docChg chg="modSld">
      <pc:chgData name="Curtis Zhuang" userId="S::shengyan@uchicago.edu::91b40463-df96-4fab-8ef2-7226bfbda449" providerId="AD" clId="Web-{F5907AE2-FC51-4986-897D-AD75AD9F971F}" dt="2021-03-17T17:08:51.859" v="8" actId="1076"/>
      <pc:docMkLst>
        <pc:docMk/>
      </pc:docMkLst>
      <pc:sldChg chg="addSp delSp modSp">
        <pc:chgData name="Curtis Zhuang" userId="S::shengyan@uchicago.edu::91b40463-df96-4fab-8ef2-7226bfbda449" providerId="AD" clId="Web-{F5907AE2-FC51-4986-897D-AD75AD9F971F}" dt="2021-03-17T17:08:02.139" v="5" actId="1076"/>
        <pc:sldMkLst>
          <pc:docMk/>
          <pc:sldMk cId="2053876804" sldId="304"/>
        </pc:sldMkLst>
        <pc:picChg chg="del">
          <ac:chgData name="Curtis Zhuang" userId="S::shengyan@uchicago.edu::91b40463-df96-4fab-8ef2-7226bfbda449" providerId="AD" clId="Web-{F5907AE2-FC51-4986-897D-AD75AD9F971F}" dt="2021-03-17T17:07:51.951" v="0"/>
          <ac:picMkLst>
            <pc:docMk/>
            <pc:sldMk cId="2053876804" sldId="304"/>
            <ac:picMk id="4" creationId="{1DC55410-A0EE-4B28-BE80-F7C0ACD395E0}"/>
          </ac:picMkLst>
        </pc:picChg>
        <pc:picChg chg="add mod">
          <ac:chgData name="Curtis Zhuang" userId="S::shengyan@uchicago.edu::91b40463-df96-4fab-8ef2-7226bfbda449" providerId="AD" clId="Web-{F5907AE2-FC51-4986-897D-AD75AD9F971F}" dt="2021-03-17T17:08:02.139" v="5" actId="1076"/>
          <ac:picMkLst>
            <pc:docMk/>
            <pc:sldMk cId="2053876804" sldId="304"/>
            <ac:picMk id="7" creationId="{3A713925-CAEE-4C5C-839B-584AFA0766F7}"/>
          </ac:picMkLst>
        </pc:picChg>
      </pc:sldChg>
      <pc:sldChg chg="modSp">
        <pc:chgData name="Curtis Zhuang" userId="S::shengyan@uchicago.edu::91b40463-df96-4fab-8ef2-7226bfbda449" providerId="AD" clId="Web-{F5907AE2-FC51-4986-897D-AD75AD9F971F}" dt="2021-03-17T17:08:51.859" v="8" actId="1076"/>
        <pc:sldMkLst>
          <pc:docMk/>
          <pc:sldMk cId="998630753" sldId="307"/>
        </pc:sldMkLst>
        <pc:graphicFrameChg chg="mod">
          <ac:chgData name="Curtis Zhuang" userId="S::shengyan@uchicago.edu::91b40463-df96-4fab-8ef2-7226bfbda449" providerId="AD" clId="Web-{F5907AE2-FC51-4986-897D-AD75AD9F971F}" dt="2021-03-17T17:08:51.859" v="8" actId="1076"/>
          <ac:graphicFrameMkLst>
            <pc:docMk/>
            <pc:sldMk cId="998630753" sldId="307"/>
            <ac:graphicFrameMk id="13" creationId="{7690FC54-8C7D-40F3-8DF2-7794756F255A}"/>
          </ac:graphicFrameMkLst>
        </pc:graphicFrameChg>
      </pc:sldChg>
    </pc:docChg>
  </pc:docChgLst>
  <pc:docChgLst>
    <pc:chgData name="Junrui Wan" userId="S::junruiw@uchicago.edu::dd4546e3-3ebe-4939-8483-8f703e0e9bca" providerId="AD" clId="Web-{E3478802-FBD4-43EB-BD3A-5FB9337CC3B5}"/>
    <pc:docChg chg="modSld">
      <pc:chgData name="Junrui Wan" userId="S::junruiw@uchicago.edu::dd4546e3-3ebe-4939-8483-8f703e0e9bca" providerId="AD" clId="Web-{E3478802-FBD4-43EB-BD3A-5FB9337CC3B5}" dt="2021-03-16T21:54:08.679" v="5" actId="20577"/>
      <pc:docMkLst>
        <pc:docMk/>
      </pc:docMkLst>
      <pc:sldChg chg="modSp">
        <pc:chgData name="Junrui Wan" userId="S::junruiw@uchicago.edu::dd4546e3-3ebe-4939-8483-8f703e0e9bca" providerId="AD" clId="Web-{E3478802-FBD4-43EB-BD3A-5FB9337CC3B5}" dt="2021-03-16T21:54:08.679" v="5" actId="20577"/>
        <pc:sldMkLst>
          <pc:docMk/>
          <pc:sldMk cId="3595456057" sldId="289"/>
        </pc:sldMkLst>
        <pc:spChg chg="mod">
          <ac:chgData name="Junrui Wan" userId="S::junruiw@uchicago.edu::dd4546e3-3ebe-4939-8483-8f703e0e9bca" providerId="AD" clId="Web-{E3478802-FBD4-43EB-BD3A-5FB9337CC3B5}" dt="2021-03-16T21:54:08.679" v="5" actId="20577"/>
          <ac:spMkLst>
            <pc:docMk/>
            <pc:sldMk cId="3595456057" sldId="289"/>
            <ac:spMk id="2" creationId="{2EFCBB63-9014-434C-BFBD-DEB9EDE796DE}"/>
          </ac:spMkLst>
        </pc:spChg>
      </pc:sldChg>
    </pc:docChg>
  </pc:docChgLst>
  <pc:docChgLst>
    <pc:chgData name="Junrui Wan" userId="S::junruiw@uchicago.edu::dd4546e3-3ebe-4939-8483-8f703e0e9bca" providerId="AD" clId="Web-{441B9CEE-89AC-4A08-A578-3E76B03949FC}"/>
    <pc:docChg chg="delSld modSld sldOrd modSection">
      <pc:chgData name="Junrui Wan" userId="S::junruiw@uchicago.edu::dd4546e3-3ebe-4939-8483-8f703e0e9bca" providerId="AD" clId="Web-{441B9CEE-89AC-4A08-A578-3E76B03949FC}" dt="2021-03-17T17:17:08.523" v="1457"/>
      <pc:docMkLst>
        <pc:docMk/>
      </pc:docMkLst>
      <pc:sldChg chg="modSp">
        <pc:chgData name="Junrui Wan" userId="S::junruiw@uchicago.edu::dd4546e3-3ebe-4939-8483-8f703e0e9bca" providerId="AD" clId="Web-{441B9CEE-89AC-4A08-A578-3E76B03949FC}" dt="2021-03-17T16:27:39.871" v="87" actId="20577"/>
        <pc:sldMkLst>
          <pc:docMk/>
          <pc:sldMk cId="3400725060" sldId="309"/>
        </pc:sldMkLst>
        <pc:spChg chg="mod">
          <ac:chgData name="Junrui Wan" userId="S::junruiw@uchicago.edu::dd4546e3-3ebe-4939-8483-8f703e0e9bca" providerId="AD" clId="Web-{441B9CEE-89AC-4A08-A578-3E76B03949FC}" dt="2021-03-17T16:27:39.871" v="87" actId="20577"/>
          <ac:spMkLst>
            <pc:docMk/>
            <pc:sldMk cId="3400725060" sldId="309"/>
            <ac:spMk id="2" creationId="{84FA0CBB-54CB-47B7-936D-99375FA8971D}"/>
          </ac:spMkLst>
        </pc:spChg>
        <pc:spChg chg="mod">
          <ac:chgData name="Junrui Wan" userId="S::junruiw@uchicago.edu::dd4546e3-3ebe-4939-8483-8f703e0e9bca" providerId="AD" clId="Web-{441B9CEE-89AC-4A08-A578-3E76B03949FC}" dt="2021-03-17T16:20:17.476" v="79" actId="20577"/>
          <ac:spMkLst>
            <pc:docMk/>
            <pc:sldMk cId="3400725060" sldId="309"/>
            <ac:spMk id="3" creationId="{F38623AF-1F0D-4082-AE20-212EE090F8A3}"/>
          </ac:spMkLst>
        </pc:spChg>
        <pc:graphicFrameChg chg="mod modGraphic">
          <ac:chgData name="Junrui Wan" userId="S::junruiw@uchicago.edu::dd4546e3-3ebe-4939-8483-8f703e0e9bca" providerId="AD" clId="Web-{441B9CEE-89AC-4A08-A578-3E76B03949FC}" dt="2021-03-17T16:15:40.310" v="77"/>
          <ac:graphicFrameMkLst>
            <pc:docMk/>
            <pc:sldMk cId="3400725060" sldId="309"/>
            <ac:graphicFrameMk id="14" creationId="{9738FD02-4D1F-44A5-B16C-0886F891FCEA}"/>
          </ac:graphicFrameMkLst>
        </pc:graphicFrameChg>
      </pc:sldChg>
      <pc:sldChg chg="addSp delSp modSp modNotes">
        <pc:chgData name="Junrui Wan" userId="S::junruiw@uchicago.edu::dd4546e3-3ebe-4939-8483-8f703e0e9bca" providerId="AD" clId="Web-{441B9CEE-89AC-4A08-A578-3E76B03949FC}" dt="2021-03-17T17:07:59.362" v="855"/>
        <pc:sldMkLst>
          <pc:docMk/>
          <pc:sldMk cId="537455224" sldId="315"/>
        </pc:sldMkLst>
        <pc:spChg chg="mod">
          <ac:chgData name="Junrui Wan" userId="S::junruiw@uchicago.edu::dd4546e3-3ebe-4939-8483-8f703e0e9bca" providerId="AD" clId="Web-{441B9CEE-89AC-4A08-A578-3E76B03949FC}" dt="2021-03-17T16:27:56.699" v="89" actId="20577"/>
          <ac:spMkLst>
            <pc:docMk/>
            <pc:sldMk cId="537455224" sldId="315"/>
            <ac:spMk id="2" creationId="{84FA0CBB-54CB-47B7-936D-99375FA8971D}"/>
          </ac:spMkLst>
        </pc:spChg>
        <pc:spChg chg="del">
          <ac:chgData name="Junrui Wan" userId="S::junruiw@uchicago.edu::dd4546e3-3ebe-4939-8483-8f703e0e9bca" providerId="AD" clId="Web-{441B9CEE-89AC-4A08-A578-3E76B03949FC}" dt="2021-03-17T16:40:43.369" v="150"/>
          <ac:spMkLst>
            <pc:docMk/>
            <pc:sldMk cId="537455224" sldId="315"/>
            <ac:spMk id="3" creationId="{D25640B7-DADD-4B31-AFAA-27C5C0874F72}"/>
          </ac:spMkLst>
        </pc:spChg>
        <pc:spChg chg="add del mod">
          <ac:chgData name="Junrui Wan" userId="S::junruiw@uchicago.edu::dd4546e3-3ebe-4939-8483-8f703e0e9bca" providerId="AD" clId="Web-{441B9CEE-89AC-4A08-A578-3E76B03949FC}" dt="2021-03-17T16:40:46.681" v="151"/>
          <ac:spMkLst>
            <pc:docMk/>
            <pc:sldMk cId="537455224" sldId="315"/>
            <ac:spMk id="11" creationId="{53816EA7-6539-40FA-93E3-F75289B4816C}"/>
          </ac:spMkLst>
        </pc:spChg>
        <pc:spChg chg="mod">
          <ac:chgData name="Junrui Wan" userId="S::junruiw@uchicago.edu::dd4546e3-3ebe-4939-8483-8f703e0e9bca" providerId="AD" clId="Web-{441B9CEE-89AC-4A08-A578-3E76B03949FC}" dt="2021-03-17T16:40:38.744" v="148" actId="1076"/>
          <ac:spMkLst>
            <pc:docMk/>
            <pc:sldMk cId="537455224" sldId="315"/>
            <ac:spMk id="25" creationId="{742B49E5-0608-43D9-9456-179EC610B941}"/>
          </ac:spMkLst>
        </pc:spChg>
        <pc:spChg chg="mod">
          <ac:chgData name="Junrui Wan" userId="S::junruiw@uchicago.edu::dd4546e3-3ebe-4939-8483-8f703e0e9bca" providerId="AD" clId="Web-{441B9CEE-89AC-4A08-A578-3E76B03949FC}" dt="2021-03-17T16:40:33.181" v="146" actId="1076"/>
          <ac:spMkLst>
            <pc:docMk/>
            <pc:sldMk cId="537455224" sldId="315"/>
            <ac:spMk id="26" creationId="{F0AB5DD9-0D8B-41E7-9A5B-E30846B4E91B}"/>
          </ac:spMkLst>
        </pc:spChg>
        <pc:spChg chg="mod">
          <ac:chgData name="Junrui Wan" userId="S::junruiw@uchicago.edu::dd4546e3-3ebe-4939-8483-8f703e0e9bca" providerId="AD" clId="Web-{441B9CEE-89AC-4A08-A578-3E76B03949FC}" dt="2021-03-17T16:40:28.838" v="144" actId="1076"/>
          <ac:spMkLst>
            <pc:docMk/>
            <pc:sldMk cId="537455224" sldId="315"/>
            <ac:spMk id="33" creationId="{8632DDFB-150F-40AA-A876-B8BAF4DE1B9A}"/>
          </ac:spMkLst>
        </pc:spChg>
        <pc:spChg chg="mod">
          <ac:chgData name="Junrui Wan" userId="S::junruiw@uchicago.edu::dd4546e3-3ebe-4939-8483-8f703e0e9bca" providerId="AD" clId="Web-{441B9CEE-89AC-4A08-A578-3E76B03949FC}" dt="2021-03-17T16:40:22.510" v="142" actId="1076"/>
          <ac:spMkLst>
            <pc:docMk/>
            <pc:sldMk cId="537455224" sldId="315"/>
            <ac:spMk id="35" creationId="{0BEB8B38-E858-431E-9D72-356481CA7604}"/>
          </ac:spMkLst>
        </pc:spChg>
        <pc:graphicFrameChg chg="mod">
          <ac:chgData name="Junrui Wan" userId="S::junruiw@uchicago.edu::dd4546e3-3ebe-4939-8483-8f703e0e9bca" providerId="AD" clId="Web-{441B9CEE-89AC-4A08-A578-3E76B03949FC}" dt="2021-03-17T16:40:41.181" v="149" actId="1076"/>
          <ac:graphicFrameMkLst>
            <pc:docMk/>
            <pc:sldMk cId="537455224" sldId="315"/>
            <ac:graphicFrameMk id="5" creationId="{5B491C89-F866-4879-9C89-FA982F2DED99}"/>
          </ac:graphicFrameMkLst>
        </pc:graphicFrameChg>
        <pc:graphicFrameChg chg="mod">
          <ac:chgData name="Junrui Wan" userId="S::junruiw@uchicago.edu::dd4546e3-3ebe-4939-8483-8f703e0e9bca" providerId="AD" clId="Web-{441B9CEE-89AC-4A08-A578-3E76B03949FC}" dt="2021-03-17T16:40:36.025" v="147" actId="1076"/>
          <ac:graphicFrameMkLst>
            <pc:docMk/>
            <pc:sldMk cId="537455224" sldId="315"/>
            <ac:graphicFrameMk id="19" creationId="{C0A9FE7A-F816-459B-B0FB-437E2D6C67A6}"/>
          </ac:graphicFrameMkLst>
        </pc:graphicFrameChg>
        <pc:graphicFrameChg chg="mod modGraphic">
          <ac:chgData name="Junrui Wan" userId="S::junruiw@uchicago.edu::dd4546e3-3ebe-4939-8483-8f703e0e9bca" providerId="AD" clId="Web-{441B9CEE-89AC-4A08-A578-3E76B03949FC}" dt="2021-03-17T17:04:52.694" v="531"/>
          <ac:graphicFrameMkLst>
            <pc:docMk/>
            <pc:sldMk cId="537455224" sldId="315"/>
            <ac:graphicFrameMk id="20" creationId="{F994DA56-F133-47C3-B9DB-65415169DFCE}"/>
          </ac:graphicFrameMkLst>
        </pc:graphicFrameChg>
        <pc:graphicFrameChg chg="mod">
          <ac:chgData name="Junrui Wan" userId="S::junruiw@uchicago.edu::dd4546e3-3ebe-4939-8483-8f703e0e9bca" providerId="AD" clId="Web-{441B9CEE-89AC-4A08-A578-3E76B03949FC}" dt="2021-03-17T16:40:25.213" v="143" actId="1076"/>
          <ac:graphicFrameMkLst>
            <pc:docMk/>
            <pc:sldMk cId="537455224" sldId="315"/>
            <ac:graphicFrameMk id="22" creationId="{371D15A3-E5D5-4365-9BF4-2CB168AB6DA2}"/>
          </ac:graphicFrameMkLst>
        </pc:graphicFrameChg>
        <pc:picChg chg="add mod">
          <ac:chgData name="Junrui Wan" userId="S::junruiw@uchicago.edu::dd4546e3-3ebe-4939-8483-8f703e0e9bca" providerId="AD" clId="Web-{441B9CEE-89AC-4A08-A578-3E76B03949FC}" dt="2021-03-17T16:40:10.885" v="138" actId="1076"/>
          <ac:picMkLst>
            <pc:docMk/>
            <pc:sldMk cId="537455224" sldId="315"/>
            <ac:picMk id="6" creationId="{8E6FC237-E06C-4D2F-AC6E-A411486A6697}"/>
          </ac:picMkLst>
        </pc:picChg>
        <pc:picChg chg="add mod">
          <ac:chgData name="Junrui Wan" userId="S::junruiw@uchicago.edu::dd4546e3-3ebe-4939-8483-8f703e0e9bca" providerId="AD" clId="Web-{441B9CEE-89AC-4A08-A578-3E76B03949FC}" dt="2021-03-17T16:40:13.713" v="139" actId="1076"/>
          <ac:picMkLst>
            <pc:docMk/>
            <pc:sldMk cId="537455224" sldId="315"/>
            <ac:picMk id="7" creationId="{2168A8DC-D116-4DF6-81E0-7D1519804332}"/>
          </ac:picMkLst>
        </pc:picChg>
        <pc:picChg chg="add mod">
          <ac:chgData name="Junrui Wan" userId="S::junruiw@uchicago.edu::dd4546e3-3ebe-4939-8483-8f703e0e9bca" providerId="AD" clId="Web-{441B9CEE-89AC-4A08-A578-3E76B03949FC}" dt="2021-03-17T16:40:16.541" v="140" actId="1076"/>
          <ac:picMkLst>
            <pc:docMk/>
            <pc:sldMk cId="537455224" sldId="315"/>
            <ac:picMk id="8" creationId="{EBD3BD08-3E75-4BE8-B5E1-3847FF484606}"/>
          </ac:picMkLst>
        </pc:picChg>
        <pc:picChg chg="add mod">
          <ac:chgData name="Junrui Wan" userId="S::junruiw@uchicago.edu::dd4546e3-3ebe-4939-8483-8f703e0e9bca" providerId="AD" clId="Web-{441B9CEE-89AC-4A08-A578-3E76B03949FC}" dt="2021-03-17T16:40:19.025" v="141" actId="1076"/>
          <ac:picMkLst>
            <pc:docMk/>
            <pc:sldMk cId="537455224" sldId="315"/>
            <ac:picMk id="9" creationId="{86455940-A89C-4820-A102-759B7C790C2A}"/>
          </ac:picMkLst>
        </pc:picChg>
        <pc:picChg chg="del">
          <ac:chgData name="Junrui Wan" userId="S::junruiw@uchicago.edu::dd4546e3-3ebe-4939-8483-8f703e0e9bca" providerId="AD" clId="Web-{441B9CEE-89AC-4A08-A578-3E76B03949FC}" dt="2021-03-17T15:53:35.669" v="3"/>
          <ac:picMkLst>
            <pc:docMk/>
            <pc:sldMk cId="537455224" sldId="315"/>
            <ac:picMk id="27" creationId="{5DF0C68B-DB89-4B2C-B6C2-33F9A4E6B168}"/>
          </ac:picMkLst>
        </pc:picChg>
        <pc:picChg chg="del">
          <ac:chgData name="Junrui Wan" userId="S::junruiw@uchicago.edu::dd4546e3-3ebe-4939-8483-8f703e0e9bca" providerId="AD" clId="Web-{441B9CEE-89AC-4A08-A578-3E76B03949FC}" dt="2021-03-17T15:55:28.557" v="9"/>
          <ac:picMkLst>
            <pc:docMk/>
            <pc:sldMk cId="537455224" sldId="315"/>
            <ac:picMk id="34" creationId="{3D049348-5D85-40DB-863A-B321B27CE671}"/>
          </ac:picMkLst>
        </pc:picChg>
        <pc:picChg chg="del">
          <ac:chgData name="Junrui Wan" userId="S::junruiw@uchicago.edu::dd4546e3-3ebe-4939-8483-8f703e0e9bca" providerId="AD" clId="Web-{441B9CEE-89AC-4A08-A578-3E76B03949FC}" dt="2021-03-17T15:52:03.327" v="0"/>
          <ac:picMkLst>
            <pc:docMk/>
            <pc:sldMk cId="537455224" sldId="315"/>
            <ac:picMk id="36" creationId="{92409D93-A1C7-4EB8-BCCC-A35F55574B1F}"/>
          </ac:picMkLst>
        </pc:picChg>
        <pc:picChg chg="del">
          <ac:chgData name="Junrui Wan" userId="S::junruiw@uchicago.edu::dd4546e3-3ebe-4939-8483-8f703e0e9bca" providerId="AD" clId="Web-{441B9CEE-89AC-4A08-A578-3E76B03949FC}" dt="2021-03-17T15:54:22.199" v="6"/>
          <ac:picMkLst>
            <pc:docMk/>
            <pc:sldMk cId="537455224" sldId="315"/>
            <ac:picMk id="38" creationId="{A605DE65-F774-4A9F-84A5-04ACD8C6D546}"/>
          </ac:picMkLst>
        </pc:picChg>
      </pc:sldChg>
      <pc:sldChg chg="addSp delSp modSp del modNotes">
        <pc:chgData name="Junrui Wan" userId="S::junruiw@uchicago.edu::dd4546e3-3ebe-4939-8483-8f703e0e9bca" providerId="AD" clId="Web-{441B9CEE-89AC-4A08-A578-3E76B03949FC}" dt="2021-03-17T17:17:07.820" v="1456"/>
        <pc:sldMkLst>
          <pc:docMk/>
          <pc:sldMk cId="3384831827" sldId="316"/>
        </pc:sldMkLst>
        <pc:spChg chg="mod">
          <ac:chgData name="Junrui Wan" userId="S::junruiw@uchicago.edu::dd4546e3-3ebe-4939-8483-8f703e0e9bca" providerId="AD" clId="Web-{441B9CEE-89AC-4A08-A578-3E76B03949FC}" dt="2021-03-17T16:28:05.386" v="91" actId="20577"/>
          <ac:spMkLst>
            <pc:docMk/>
            <pc:sldMk cId="3384831827" sldId="316"/>
            <ac:spMk id="2" creationId="{84FA0CBB-54CB-47B7-936D-99375FA8971D}"/>
          </ac:spMkLst>
        </pc:spChg>
        <pc:spChg chg="mod">
          <ac:chgData name="Junrui Wan" userId="S::junruiw@uchicago.edu::dd4546e3-3ebe-4939-8483-8f703e0e9bca" providerId="AD" clId="Web-{441B9CEE-89AC-4A08-A578-3E76B03949FC}" dt="2021-03-17T16:41:08.806" v="157" actId="1076"/>
          <ac:spMkLst>
            <pc:docMk/>
            <pc:sldMk cId="3384831827" sldId="316"/>
            <ac:spMk id="16" creationId="{C2373916-68EC-48FB-8BE9-37A2B0D88AA1}"/>
          </ac:spMkLst>
        </pc:spChg>
        <pc:spChg chg="mod">
          <ac:chgData name="Junrui Wan" userId="S::junruiw@uchicago.edu::dd4546e3-3ebe-4939-8483-8f703e0e9bca" providerId="AD" clId="Web-{441B9CEE-89AC-4A08-A578-3E76B03949FC}" dt="2021-03-17T16:42:57.990" v="166" actId="1076"/>
          <ac:spMkLst>
            <pc:docMk/>
            <pc:sldMk cId="3384831827" sldId="316"/>
            <ac:spMk id="18" creationId="{A57769F4-1255-4517-85ED-82FFFA036A13}"/>
          </ac:spMkLst>
        </pc:spChg>
        <pc:spChg chg="mod">
          <ac:chgData name="Junrui Wan" userId="S::junruiw@uchicago.edu::dd4546e3-3ebe-4939-8483-8f703e0e9bca" providerId="AD" clId="Web-{441B9CEE-89AC-4A08-A578-3E76B03949FC}" dt="2021-03-17T16:41:01.493" v="155" actId="1076"/>
          <ac:spMkLst>
            <pc:docMk/>
            <pc:sldMk cId="3384831827" sldId="316"/>
            <ac:spMk id="24" creationId="{BEC1FF89-2D28-4B24-92E2-498C854B8999}"/>
          </ac:spMkLst>
        </pc:spChg>
        <pc:spChg chg="mod">
          <ac:chgData name="Junrui Wan" userId="S::junruiw@uchicago.edu::dd4546e3-3ebe-4939-8483-8f703e0e9bca" providerId="AD" clId="Web-{441B9CEE-89AC-4A08-A578-3E76B03949FC}" dt="2021-03-17T16:41:04.244" v="156" actId="1076"/>
          <ac:spMkLst>
            <pc:docMk/>
            <pc:sldMk cId="3384831827" sldId="316"/>
            <ac:spMk id="29" creationId="{1829133C-21FE-4E24-AD76-A44033DD9D26}"/>
          </ac:spMkLst>
        </pc:spChg>
        <pc:graphicFrameChg chg="mod modGraphic">
          <ac:chgData name="Junrui Wan" userId="S::junruiw@uchicago.edu::dd4546e3-3ebe-4939-8483-8f703e0e9bca" providerId="AD" clId="Web-{441B9CEE-89AC-4A08-A578-3E76B03949FC}" dt="2021-03-17T17:05:07.522" v="535"/>
          <ac:graphicFrameMkLst>
            <pc:docMk/>
            <pc:sldMk cId="3384831827" sldId="316"/>
            <ac:graphicFrameMk id="5" creationId="{0A68A60D-EF3D-43DA-8257-462674602222}"/>
          </ac:graphicFrameMkLst>
        </pc:graphicFrameChg>
        <pc:graphicFrameChg chg="mod modGraphic">
          <ac:chgData name="Junrui Wan" userId="S::junruiw@uchicago.edu::dd4546e3-3ebe-4939-8483-8f703e0e9bca" providerId="AD" clId="Web-{441B9CEE-89AC-4A08-A578-3E76B03949FC}" dt="2021-03-17T17:04:57.178" v="532"/>
          <ac:graphicFrameMkLst>
            <pc:docMk/>
            <pc:sldMk cId="3384831827" sldId="316"/>
            <ac:graphicFrameMk id="15" creationId="{C6D352BB-5EB0-46B4-9D49-1A25AD18F92F}"/>
          </ac:graphicFrameMkLst>
        </pc:graphicFrameChg>
        <pc:graphicFrameChg chg="mod modGraphic">
          <ac:chgData name="Junrui Wan" userId="S::junruiw@uchicago.edu::dd4546e3-3ebe-4939-8483-8f703e0e9bca" providerId="AD" clId="Web-{441B9CEE-89AC-4A08-A578-3E76B03949FC}" dt="2021-03-17T17:05:11.381" v="536" actId="1076"/>
          <ac:graphicFrameMkLst>
            <pc:docMk/>
            <pc:sldMk cId="3384831827" sldId="316"/>
            <ac:graphicFrameMk id="17" creationId="{B04EDDA5-00CE-4BB5-A5A8-0D08F5A19701}"/>
          </ac:graphicFrameMkLst>
        </pc:graphicFrameChg>
        <pc:graphicFrameChg chg="mod modGraphic">
          <ac:chgData name="Junrui Wan" userId="S::junruiw@uchicago.edu::dd4546e3-3ebe-4939-8483-8f703e0e9bca" providerId="AD" clId="Web-{441B9CEE-89AC-4A08-A578-3E76B03949FC}" dt="2021-03-17T17:05:03.959" v="534"/>
          <ac:graphicFrameMkLst>
            <pc:docMk/>
            <pc:sldMk cId="3384831827" sldId="316"/>
            <ac:graphicFrameMk id="32" creationId="{171BC96B-85BD-48BA-BC69-6A96E61580F1}"/>
          </ac:graphicFrameMkLst>
        </pc:graphicFrameChg>
        <pc:picChg chg="add mod">
          <ac:chgData name="Junrui Wan" userId="S::junruiw@uchicago.edu::dd4546e3-3ebe-4939-8483-8f703e0e9bca" providerId="AD" clId="Web-{441B9CEE-89AC-4A08-A578-3E76B03949FC}" dt="2021-03-17T16:40:52.509" v="152" actId="1076"/>
          <ac:picMkLst>
            <pc:docMk/>
            <pc:sldMk cId="3384831827" sldId="316"/>
            <ac:picMk id="3" creationId="{06B08373-41B4-4E9C-AC9D-6FAB53DEEDC2}"/>
          </ac:picMkLst>
        </pc:picChg>
        <pc:picChg chg="add mod">
          <ac:chgData name="Junrui Wan" userId="S::junruiw@uchicago.edu::dd4546e3-3ebe-4939-8483-8f703e0e9bca" providerId="AD" clId="Web-{441B9CEE-89AC-4A08-A578-3E76B03949FC}" dt="2021-03-17T16:40:54.947" v="153" actId="1076"/>
          <ac:picMkLst>
            <pc:docMk/>
            <pc:sldMk cId="3384831827" sldId="316"/>
            <ac:picMk id="6" creationId="{B4D04A45-16FF-4BFA-8851-CD68FCEAF3F9}"/>
          </ac:picMkLst>
        </pc:picChg>
        <pc:picChg chg="add mod">
          <ac:chgData name="Junrui Wan" userId="S::junruiw@uchicago.edu::dd4546e3-3ebe-4939-8483-8f703e0e9bca" providerId="AD" clId="Web-{441B9CEE-89AC-4A08-A578-3E76B03949FC}" dt="2021-03-17T16:40:57.665" v="154" actId="1076"/>
          <ac:picMkLst>
            <pc:docMk/>
            <pc:sldMk cId="3384831827" sldId="316"/>
            <ac:picMk id="7" creationId="{5B6312B1-B2E8-4720-94B6-634D8B9A6F23}"/>
          </ac:picMkLst>
        </pc:picChg>
        <pc:picChg chg="del">
          <ac:chgData name="Junrui Wan" userId="S::junruiw@uchicago.edu::dd4546e3-3ebe-4939-8483-8f703e0e9bca" providerId="AD" clId="Web-{441B9CEE-89AC-4A08-A578-3E76B03949FC}" dt="2021-03-17T15:55:37.682" v="12"/>
          <ac:picMkLst>
            <pc:docMk/>
            <pc:sldMk cId="3384831827" sldId="316"/>
            <ac:picMk id="26" creationId="{19920870-352E-4C85-8A8E-5EA0EB4FF5C7}"/>
          </ac:picMkLst>
        </pc:picChg>
        <pc:picChg chg="del">
          <ac:chgData name="Junrui Wan" userId="S::junruiw@uchicago.edu::dd4546e3-3ebe-4939-8483-8f703e0e9bca" providerId="AD" clId="Web-{441B9CEE-89AC-4A08-A578-3E76B03949FC}" dt="2021-03-17T16:13:01.298" v="31"/>
          <ac:picMkLst>
            <pc:docMk/>
            <pc:sldMk cId="3384831827" sldId="316"/>
            <ac:picMk id="27" creationId="{C3043C94-B3EA-4613-B821-D0205D9712ED}"/>
          </ac:picMkLst>
        </pc:picChg>
        <pc:picChg chg="del">
          <ac:chgData name="Junrui Wan" userId="S::junruiw@uchicago.edu::dd4546e3-3ebe-4939-8483-8f703e0e9bca" providerId="AD" clId="Web-{441B9CEE-89AC-4A08-A578-3E76B03949FC}" dt="2021-03-17T16:13:12.704" v="34"/>
          <ac:picMkLst>
            <pc:docMk/>
            <pc:sldMk cId="3384831827" sldId="316"/>
            <ac:picMk id="28" creationId="{187A99A6-E57E-4A42-95AE-42365855EA54}"/>
          </ac:picMkLst>
        </pc:picChg>
      </pc:sldChg>
      <pc:sldChg chg="modSp modNotes">
        <pc:chgData name="Junrui Wan" userId="S::junruiw@uchicago.edu::dd4546e3-3ebe-4939-8483-8f703e0e9bca" providerId="AD" clId="Web-{441B9CEE-89AC-4A08-A578-3E76B03949FC}" dt="2021-03-17T17:06:37.332" v="701"/>
        <pc:sldMkLst>
          <pc:docMk/>
          <pc:sldMk cId="505045116" sldId="317"/>
        </pc:sldMkLst>
        <pc:graphicFrameChg chg="mod modGraphic">
          <ac:chgData name="Junrui Wan" userId="S::junruiw@uchicago.edu::dd4546e3-3ebe-4939-8483-8f703e0e9bca" providerId="AD" clId="Web-{441B9CEE-89AC-4A08-A578-3E76B03949FC}" dt="2021-03-17T16:42:36.272" v="165" actId="1076"/>
          <ac:graphicFrameMkLst>
            <pc:docMk/>
            <pc:sldMk cId="505045116" sldId="317"/>
            <ac:graphicFrameMk id="5" creationId="{32C412D6-8D9B-41AC-B684-008259956952}"/>
          </ac:graphicFrameMkLst>
        </pc:graphicFrameChg>
      </pc:sldChg>
      <pc:sldChg chg="addSp delSp modSp del modNotes">
        <pc:chgData name="Junrui Wan" userId="S::junruiw@uchicago.edu::dd4546e3-3ebe-4939-8483-8f703e0e9bca" providerId="AD" clId="Web-{441B9CEE-89AC-4A08-A578-3E76B03949FC}" dt="2021-03-17T17:17:08.523" v="1457"/>
        <pc:sldMkLst>
          <pc:docMk/>
          <pc:sldMk cId="1842060972" sldId="318"/>
        </pc:sldMkLst>
        <pc:spChg chg="mod">
          <ac:chgData name="Junrui Wan" userId="S::junruiw@uchicago.edu::dd4546e3-3ebe-4939-8483-8f703e0e9bca" providerId="AD" clId="Web-{441B9CEE-89AC-4A08-A578-3E76B03949FC}" dt="2021-03-17T16:14:05.531" v="54" actId="20577"/>
          <ac:spMkLst>
            <pc:docMk/>
            <pc:sldMk cId="1842060972" sldId="318"/>
            <ac:spMk id="24" creationId="{C658F434-30D7-4D28-A313-2ECECCC1685B}"/>
          </ac:spMkLst>
        </pc:spChg>
        <pc:graphicFrameChg chg="modGraphic">
          <ac:chgData name="Junrui Wan" userId="S::junruiw@uchicago.edu::dd4546e3-3ebe-4939-8483-8f703e0e9bca" providerId="AD" clId="Web-{441B9CEE-89AC-4A08-A578-3E76B03949FC}" dt="2021-03-17T17:05:24.912" v="537"/>
          <ac:graphicFrameMkLst>
            <pc:docMk/>
            <pc:sldMk cId="1842060972" sldId="318"/>
            <ac:graphicFrameMk id="17" creationId="{E5D812D8-B10D-420C-84F8-758FD14C7879}"/>
          </ac:graphicFrameMkLst>
        </pc:graphicFrameChg>
        <pc:picChg chg="add mod">
          <ac:chgData name="Junrui Wan" userId="S::junruiw@uchicago.edu::dd4546e3-3ebe-4939-8483-8f703e0e9bca" providerId="AD" clId="Web-{441B9CEE-89AC-4A08-A578-3E76B03949FC}" dt="2021-03-17T16:14:02.609" v="53" actId="1076"/>
          <ac:picMkLst>
            <pc:docMk/>
            <pc:sldMk cId="1842060972" sldId="318"/>
            <ac:picMk id="3" creationId="{261231DF-7026-408E-A532-B535C21B0A34}"/>
          </ac:picMkLst>
        </pc:picChg>
        <pc:picChg chg="add mod">
          <ac:chgData name="Junrui Wan" userId="S::junruiw@uchicago.edu::dd4546e3-3ebe-4939-8483-8f703e0e9bca" providerId="AD" clId="Web-{441B9CEE-89AC-4A08-A578-3E76B03949FC}" dt="2021-03-17T16:14:19.796" v="57" actId="1076"/>
          <ac:picMkLst>
            <pc:docMk/>
            <pc:sldMk cId="1842060972" sldId="318"/>
            <ac:picMk id="6" creationId="{AF3E7F9F-7F71-40C6-A1FE-30CA4D82CBE2}"/>
          </ac:picMkLst>
        </pc:picChg>
        <pc:picChg chg="add mod">
          <ac:chgData name="Junrui Wan" userId="S::junruiw@uchicago.edu::dd4546e3-3ebe-4939-8483-8f703e0e9bca" providerId="AD" clId="Web-{441B9CEE-89AC-4A08-A578-3E76B03949FC}" dt="2021-03-17T16:14:32.452" v="60" actId="1076"/>
          <ac:picMkLst>
            <pc:docMk/>
            <pc:sldMk cId="1842060972" sldId="318"/>
            <ac:picMk id="7" creationId="{99FE7740-CBB2-4EC8-906D-6B44907E4A3D}"/>
          </ac:picMkLst>
        </pc:picChg>
        <pc:picChg chg="del">
          <ac:chgData name="Junrui Wan" userId="S::junruiw@uchicago.edu::dd4546e3-3ebe-4939-8483-8f703e0e9bca" providerId="AD" clId="Web-{441B9CEE-89AC-4A08-A578-3E76B03949FC}" dt="2021-03-17T16:13:46.362" v="37"/>
          <ac:picMkLst>
            <pc:docMk/>
            <pc:sldMk cId="1842060972" sldId="318"/>
            <ac:picMk id="25" creationId="{023E0D2E-D39E-4320-8F84-B14914A80306}"/>
          </ac:picMkLst>
        </pc:picChg>
        <pc:picChg chg="del">
          <ac:chgData name="Junrui Wan" userId="S::junruiw@uchicago.edu::dd4546e3-3ebe-4939-8483-8f703e0e9bca" providerId="AD" clId="Web-{441B9CEE-89AC-4A08-A578-3E76B03949FC}" dt="2021-03-17T16:14:18.094" v="55"/>
          <ac:picMkLst>
            <pc:docMk/>
            <pc:sldMk cId="1842060972" sldId="318"/>
            <ac:picMk id="27" creationId="{5490E853-C28B-4488-9446-B5FE0339ACC0}"/>
          </ac:picMkLst>
        </pc:picChg>
        <pc:picChg chg="del">
          <ac:chgData name="Junrui Wan" userId="S::junruiw@uchicago.edu::dd4546e3-3ebe-4939-8483-8f703e0e9bca" providerId="AD" clId="Web-{441B9CEE-89AC-4A08-A578-3E76B03949FC}" dt="2021-03-17T16:14:28.968" v="58"/>
          <ac:picMkLst>
            <pc:docMk/>
            <pc:sldMk cId="1842060972" sldId="318"/>
            <ac:picMk id="29" creationId="{95769732-C875-4483-B7DB-5ACB33BB1605}"/>
          </ac:picMkLst>
        </pc:picChg>
      </pc:sldChg>
      <pc:sldChg chg="modSp modNotes">
        <pc:chgData name="Junrui Wan" userId="S::junruiw@uchicago.edu::dd4546e3-3ebe-4939-8483-8f703e0e9bca" providerId="AD" clId="Web-{441B9CEE-89AC-4A08-A578-3E76B03949FC}" dt="2021-03-17T17:09:52.297" v="1006"/>
        <pc:sldMkLst>
          <pc:docMk/>
          <pc:sldMk cId="2255011987" sldId="321"/>
        </pc:sldMkLst>
        <pc:graphicFrameChg chg="modGraphic">
          <ac:chgData name="Junrui Wan" userId="S::junruiw@uchicago.edu::dd4546e3-3ebe-4939-8483-8f703e0e9bca" providerId="AD" clId="Web-{441B9CEE-89AC-4A08-A578-3E76B03949FC}" dt="2021-03-17T17:04:28.759" v="530"/>
          <ac:graphicFrameMkLst>
            <pc:docMk/>
            <pc:sldMk cId="2255011987" sldId="321"/>
            <ac:graphicFrameMk id="16" creationId="{579C9779-15CE-4B7E-9EB3-E6F71F339D77}"/>
          </ac:graphicFrameMkLst>
        </pc:graphicFrameChg>
        <pc:graphicFrameChg chg="modGraphic">
          <ac:chgData name="Junrui Wan" userId="S::junruiw@uchicago.edu::dd4546e3-3ebe-4939-8483-8f703e0e9bca" providerId="AD" clId="Web-{441B9CEE-89AC-4A08-A578-3E76B03949FC}" dt="2021-03-17T17:04:23.882" v="529"/>
          <ac:graphicFrameMkLst>
            <pc:docMk/>
            <pc:sldMk cId="2255011987" sldId="321"/>
            <ac:graphicFrameMk id="17" creationId="{A9A7B328-4DD6-4D15-BDEC-FD5030A8DF19}"/>
          </ac:graphicFrameMkLst>
        </pc:graphicFrameChg>
      </pc:sldChg>
      <pc:sldChg chg="modSp del">
        <pc:chgData name="Junrui Wan" userId="S::junruiw@uchicago.edu::dd4546e3-3ebe-4939-8483-8f703e0e9bca" providerId="AD" clId="Web-{441B9CEE-89AC-4A08-A578-3E76B03949FC}" dt="2021-03-17T16:54:50.880" v="272"/>
        <pc:sldMkLst>
          <pc:docMk/>
          <pc:sldMk cId="3838188787" sldId="322"/>
        </pc:sldMkLst>
        <pc:graphicFrameChg chg="modGraphic">
          <ac:chgData name="Junrui Wan" userId="S::junruiw@uchicago.edu::dd4546e3-3ebe-4939-8483-8f703e0e9bca" providerId="AD" clId="Web-{441B9CEE-89AC-4A08-A578-3E76B03949FC}" dt="2021-03-17T16:45:28.362" v="173"/>
          <ac:graphicFrameMkLst>
            <pc:docMk/>
            <pc:sldMk cId="3838188787" sldId="322"/>
            <ac:graphicFrameMk id="3" creationId="{663A4205-3DEA-4064-9808-236F228135B8}"/>
          </ac:graphicFrameMkLst>
        </pc:graphicFrameChg>
      </pc:sldChg>
      <pc:sldChg chg="modSp modNotes">
        <pc:chgData name="Junrui Wan" userId="S::junruiw@uchicago.edu::dd4546e3-3ebe-4939-8483-8f703e0e9bca" providerId="AD" clId="Web-{441B9CEE-89AC-4A08-A578-3E76B03949FC}" dt="2021-03-17T17:13:52.291" v="1454"/>
        <pc:sldMkLst>
          <pc:docMk/>
          <pc:sldMk cId="2006824073" sldId="323"/>
        </pc:sldMkLst>
        <pc:graphicFrameChg chg="mod modGraphic">
          <ac:chgData name="Junrui Wan" userId="S::junruiw@uchicago.edu::dd4546e3-3ebe-4939-8483-8f703e0e9bca" providerId="AD" clId="Web-{441B9CEE-89AC-4A08-A578-3E76B03949FC}" dt="2021-03-17T16:57:35.298" v="297"/>
          <ac:graphicFrameMkLst>
            <pc:docMk/>
            <pc:sldMk cId="2006824073" sldId="323"/>
            <ac:graphicFrameMk id="3" creationId="{38768AC3-1633-433D-A663-9B0BBBA23EE8}"/>
          </ac:graphicFrameMkLst>
        </pc:graphicFrameChg>
      </pc:sldChg>
      <pc:sldChg chg="ord modNotes">
        <pc:chgData name="Junrui Wan" userId="S::junruiw@uchicago.edu::dd4546e3-3ebe-4939-8483-8f703e0e9bca" providerId="AD" clId="Web-{441B9CEE-89AC-4A08-A578-3E76B03949FC}" dt="2021-03-17T17:11:48.013" v="1171"/>
        <pc:sldMkLst>
          <pc:docMk/>
          <pc:sldMk cId="2852720168" sldId="324"/>
        </pc:sldMkLst>
      </pc:sldChg>
      <pc:sldChg chg="del ord">
        <pc:chgData name="Junrui Wan" userId="S::junruiw@uchicago.edu::dd4546e3-3ebe-4939-8483-8f703e0e9bca" providerId="AD" clId="Web-{441B9CEE-89AC-4A08-A578-3E76B03949FC}" dt="2021-03-17T16:54:53.692" v="273"/>
        <pc:sldMkLst>
          <pc:docMk/>
          <pc:sldMk cId="2918294460" sldId="325"/>
        </pc:sldMkLst>
      </pc:sldChg>
      <pc:sldChg chg="del ord">
        <pc:chgData name="Junrui Wan" userId="S::junruiw@uchicago.edu::dd4546e3-3ebe-4939-8483-8f703e0e9bca" providerId="AD" clId="Web-{441B9CEE-89AC-4A08-A578-3E76B03949FC}" dt="2021-03-17T16:54:55.599" v="274"/>
        <pc:sldMkLst>
          <pc:docMk/>
          <pc:sldMk cId="3734667462" sldId="326"/>
        </pc:sldMkLst>
      </pc:sldChg>
      <pc:sldChg chg="delSp modSp modNotes">
        <pc:chgData name="Junrui Wan" userId="S::junruiw@uchicago.edu::dd4546e3-3ebe-4939-8483-8f703e0e9bca" providerId="AD" clId="Web-{441B9CEE-89AC-4A08-A578-3E76B03949FC}" dt="2021-03-17T17:09:21.500" v="958"/>
        <pc:sldMkLst>
          <pc:docMk/>
          <pc:sldMk cId="355976812" sldId="327"/>
        </pc:sldMkLst>
        <pc:spChg chg="mod">
          <ac:chgData name="Junrui Wan" userId="S::junruiw@uchicago.edu::dd4546e3-3ebe-4939-8483-8f703e0e9bca" providerId="AD" clId="Web-{441B9CEE-89AC-4A08-A578-3E76B03949FC}" dt="2021-03-17T17:04:06.995" v="528" actId="1076"/>
          <ac:spMkLst>
            <pc:docMk/>
            <pc:sldMk cId="355976812" sldId="327"/>
            <ac:spMk id="15" creationId="{F5761C1B-E9D0-4129-87DE-46AF79CFC286}"/>
          </ac:spMkLst>
        </pc:spChg>
        <pc:spChg chg="mod">
          <ac:chgData name="Junrui Wan" userId="S::junruiw@uchicago.edu::dd4546e3-3ebe-4939-8483-8f703e0e9bca" providerId="AD" clId="Web-{441B9CEE-89AC-4A08-A578-3E76B03949FC}" dt="2021-03-17T17:03:56.727" v="526" actId="1076"/>
          <ac:spMkLst>
            <pc:docMk/>
            <pc:sldMk cId="355976812" sldId="327"/>
            <ac:spMk id="39" creationId="{9D04277E-874B-4D36-BB62-A8FDDD8FCF0C}"/>
          </ac:spMkLst>
        </pc:spChg>
        <pc:graphicFrameChg chg="mod">
          <ac:chgData name="Junrui Wan" userId="S::junruiw@uchicago.edu::dd4546e3-3ebe-4939-8483-8f703e0e9bca" providerId="AD" clId="Web-{441B9CEE-89AC-4A08-A578-3E76B03949FC}" dt="2021-03-17T17:03:59.930" v="527" actId="1076"/>
          <ac:graphicFrameMkLst>
            <pc:docMk/>
            <pc:sldMk cId="355976812" sldId="327"/>
            <ac:graphicFrameMk id="14" creationId="{5CB6AEF1-DD58-4825-922A-08D95A1715CE}"/>
          </ac:graphicFrameMkLst>
        </pc:graphicFrameChg>
        <pc:graphicFrameChg chg="mod">
          <ac:chgData name="Junrui Wan" userId="S::junruiw@uchicago.edu::dd4546e3-3ebe-4939-8483-8f703e0e9bca" providerId="AD" clId="Web-{441B9CEE-89AC-4A08-A578-3E76B03949FC}" dt="2021-03-17T17:03:51.211" v="518" actId="1076"/>
          <ac:graphicFrameMkLst>
            <pc:docMk/>
            <pc:sldMk cId="355976812" sldId="327"/>
            <ac:graphicFrameMk id="22" creationId="{055DB12D-34C8-4CC1-9489-06FB842F809E}"/>
          </ac:graphicFrameMkLst>
        </pc:graphicFrameChg>
        <pc:graphicFrameChg chg="mod">
          <ac:chgData name="Junrui Wan" userId="S::junruiw@uchicago.edu::dd4546e3-3ebe-4939-8483-8f703e0e9bca" providerId="AD" clId="Web-{441B9CEE-89AC-4A08-A578-3E76B03949FC}" dt="2021-03-17T17:03:51.242" v="519" actId="1076"/>
          <ac:graphicFrameMkLst>
            <pc:docMk/>
            <pc:sldMk cId="355976812" sldId="327"/>
            <ac:graphicFrameMk id="23" creationId="{A2C3119C-FBA0-4676-AFFD-1A609E8A9CF2}"/>
          </ac:graphicFrameMkLst>
        </pc:graphicFrameChg>
        <pc:graphicFrameChg chg="mod">
          <ac:chgData name="Junrui Wan" userId="S::junruiw@uchicago.edu::dd4546e3-3ebe-4939-8483-8f703e0e9bca" providerId="AD" clId="Web-{441B9CEE-89AC-4A08-A578-3E76B03949FC}" dt="2021-03-17T17:03:51.258" v="520" actId="1076"/>
          <ac:graphicFrameMkLst>
            <pc:docMk/>
            <pc:sldMk cId="355976812" sldId="327"/>
            <ac:graphicFrameMk id="24" creationId="{ABC594E4-658C-4A4A-B3D4-30F4DEC53DDE}"/>
          </ac:graphicFrameMkLst>
        </pc:graphicFrameChg>
        <pc:graphicFrameChg chg="mod">
          <ac:chgData name="Junrui Wan" userId="S::junruiw@uchicago.edu::dd4546e3-3ebe-4939-8483-8f703e0e9bca" providerId="AD" clId="Web-{441B9CEE-89AC-4A08-A578-3E76B03949FC}" dt="2021-03-17T17:03:51.274" v="521" actId="1076"/>
          <ac:graphicFrameMkLst>
            <pc:docMk/>
            <pc:sldMk cId="355976812" sldId="327"/>
            <ac:graphicFrameMk id="33" creationId="{35639840-58E6-4B28-A374-D5423E92BF8B}"/>
          </ac:graphicFrameMkLst>
        </pc:graphicFrameChg>
        <pc:picChg chg="del">
          <ac:chgData name="Junrui Wan" userId="S::junruiw@uchicago.edu::dd4546e3-3ebe-4939-8483-8f703e0e9bca" providerId="AD" clId="Web-{441B9CEE-89AC-4A08-A578-3E76B03949FC}" dt="2021-03-17T16:37:58.419" v="92"/>
          <ac:picMkLst>
            <pc:docMk/>
            <pc:sldMk cId="355976812" sldId="327"/>
            <ac:picMk id="5" creationId="{48B471BD-5E82-471C-B28C-5C93127DC76A}"/>
          </ac:picMkLst>
        </pc:picChg>
        <pc:inkChg chg="mod">
          <ac:chgData name="Junrui Wan" userId="S::junruiw@uchicago.edu::dd4546e3-3ebe-4939-8483-8f703e0e9bca" providerId="AD" clId="Web-{441B9CEE-89AC-4A08-A578-3E76B03949FC}" dt="2021-03-17T17:03:51.289" v="522" actId="1076"/>
          <ac:inkMkLst>
            <pc:docMk/>
            <pc:sldMk cId="355976812" sldId="327"/>
            <ac:inkMk id="34" creationId="{030415E8-270C-488F-AEA5-AA7F6DA2E2BE}"/>
          </ac:inkMkLst>
        </pc:inkChg>
        <pc:inkChg chg="mod">
          <ac:chgData name="Junrui Wan" userId="S::junruiw@uchicago.edu::dd4546e3-3ebe-4939-8483-8f703e0e9bca" providerId="AD" clId="Web-{441B9CEE-89AC-4A08-A578-3E76B03949FC}" dt="2021-03-17T17:03:51.321" v="523" actId="1076"/>
          <ac:inkMkLst>
            <pc:docMk/>
            <pc:sldMk cId="355976812" sldId="327"/>
            <ac:inkMk id="35" creationId="{30A69C3A-59F6-4BAF-8D66-B7240D47AFF0}"/>
          </ac:inkMkLst>
        </pc:inkChg>
        <pc:inkChg chg="mod">
          <ac:chgData name="Junrui Wan" userId="S::junruiw@uchicago.edu::dd4546e3-3ebe-4939-8483-8f703e0e9bca" providerId="AD" clId="Web-{441B9CEE-89AC-4A08-A578-3E76B03949FC}" dt="2021-03-17T17:03:51.336" v="524" actId="1076"/>
          <ac:inkMkLst>
            <pc:docMk/>
            <pc:sldMk cId="355976812" sldId="327"/>
            <ac:inkMk id="36" creationId="{3FE90875-221E-4431-B024-BBCA2CFE0660}"/>
          </ac:inkMkLst>
        </pc:inkChg>
        <pc:inkChg chg="mod">
          <ac:chgData name="Junrui Wan" userId="S::junruiw@uchicago.edu::dd4546e3-3ebe-4939-8483-8f703e0e9bca" providerId="AD" clId="Web-{441B9CEE-89AC-4A08-A578-3E76B03949FC}" dt="2021-03-17T17:03:51.353" v="525" actId="1076"/>
          <ac:inkMkLst>
            <pc:docMk/>
            <pc:sldMk cId="355976812" sldId="327"/>
            <ac:inkMk id="38" creationId="{507ED188-65FB-4A03-9828-B42C8A7C3A3B}"/>
          </ac:inkMkLst>
        </pc:inkChg>
      </pc:sldChg>
      <pc:sldChg chg="modSp del">
        <pc:chgData name="Junrui Wan" userId="S::junruiw@uchicago.edu::dd4546e3-3ebe-4939-8483-8f703e0e9bca" providerId="AD" clId="Web-{441B9CEE-89AC-4A08-A578-3E76B03949FC}" dt="2021-03-17T17:17:07.789" v="1455"/>
        <pc:sldMkLst>
          <pc:docMk/>
          <pc:sldMk cId="3393453442" sldId="331"/>
        </pc:sldMkLst>
        <pc:spChg chg="mod">
          <ac:chgData name="Junrui Wan" userId="S::junruiw@uchicago.edu::dd4546e3-3ebe-4939-8483-8f703e0e9bca" providerId="AD" clId="Web-{441B9CEE-89AC-4A08-A578-3E76B03949FC}" dt="2021-03-17T16:27:47.590" v="88" actId="20577"/>
          <ac:spMkLst>
            <pc:docMk/>
            <pc:sldMk cId="3393453442" sldId="331"/>
            <ac:spMk id="2" creationId="{84FA0CBB-54CB-47B7-936D-99375FA8971D}"/>
          </ac:spMkLst>
        </pc:spChg>
        <pc:spChg chg="mod">
          <ac:chgData name="Junrui Wan" userId="S::junruiw@uchicago.edu::dd4546e3-3ebe-4939-8483-8f703e0e9bca" providerId="AD" clId="Web-{441B9CEE-89AC-4A08-A578-3E76B03949FC}" dt="2021-03-17T16:20:14.741" v="78" actId="20577"/>
          <ac:spMkLst>
            <pc:docMk/>
            <pc:sldMk cId="3393453442" sldId="331"/>
            <ac:spMk id="3" creationId="{F38623AF-1F0D-4082-AE20-212EE090F8A3}"/>
          </ac:spMkLst>
        </pc:spChg>
      </pc:sldChg>
      <pc:sldChg chg="modSp">
        <pc:chgData name="Junrui Wan" userId="S::junruiw@uchicago.edu::dd4546e3-3ebe-4939-8483-8f703e0e9bca" providerId="AD" clId="Web-{441B9CEE-89AC-4A08-A578-3E76B03949FC}" dt="2021-03-17T16:23:19.424" v="85" actId="20577"/>
        <pc:sldMkLst>
          <pc:docMk/>
          <pc:sldMk cId="4168731790" sldId="333"/>
        </pc:sldMkLst>
        <pc:spChg chg="mod">
          <ac:chgData name="Junrui Wan" userId="S::junruiw@uchicago.edu::dd4546e3-3ebe-4939-8483-8f703e0e9bca" providerId="AD" clId="Web-{441B9CEE-89AC-4A08-A578-3E76B03949FC}" dt="2021-03-17T16:23:19.424" v="85" actId="20577"/>
          <ac:spMkLst>
            <pc:docMk/>
            <pc:sldMk cId="4168731790" sldId="333"/>
            <ac:spMk id="3" creationId="{2A9649E1-537E-4A5E-8A96-AA189FBE51FE}"/>
          </ac:spMkLst>
        </pc:spChg>
      </pc:sldChg>
    </pc:docChg>
  </pc:docChgLst>
  <pc:docChgLst>
    <pc:chgData name="Pujing Yang" userId="ab333b3b-3743-41c6-90fc-2f9eb70a673e" providerId="ADAL" clId="{2C48658C-B8EF-4DBF-999C-0A1581AA0BFD}"/>
    <pc:docChg chg="undo redo custSel mod addSld delSld modSld sldOrd modMainMaster addSection delSection modSection">
      <pc:chgData name="Pujing Yang" userId="ab333b3b-3743-41c6-90fc-2f9eb70a673e" providerId="ADAL" clId="{2C48658C-B8EF-4DBF-999C-0A1581AA0BFD}" dt="2021-03-18T00:58:48.344" v="6646" actId="1076"/>
      <pc:docMkLst>
        <pc:docMk/>
      </pc:docMkLst>
      <pc:sldChg chg="ord modTransition modNotesTx">
        <pc:chgData name="Pujing Yang" userId="ab333b3b-3743-41c6-90fc-2f9eb70a673e" providerId="ADAL" clId="{2C48658C-B8EF-4DBF-999C-0A1581AA0BFD}" dt="2021-03-18T00:20:47.438" v="6365" actId="20577"/>
        <pc:sldMkLst>
          <pc:docMk/>
          <pc:sldMk cId="109857222" sldId="256"/>
        </pc:sldMkLst>
      </pc:sldChg>
      <pc:sldChg chg="modSp mod ord modTransition">
        <pc:chgData name="Pujing Yang" userId="ab333b3b-3743-41c6-90fc-2f9eb70a673e" providerId="ADAL" clId="{2C48658C-B8EF-4DBF-999C-0A1581AA0BFD}" dt="2021-03-17T23:50:22.300" v="6168" actId="14100"/>
        <pc:sldMkLst>
          <pc:docMk/>
          <pc:sldMk cId="3231498663" sldId="257"/>
        </pc:sldMkLst>
        <pc:graphicFrameChg chg="mod">
          <ac:chgData name="Pujing Yang" userId="ab333b3b-3743-41c6-90fc-2f9eb70a673e" providerId="ADAL" clId="{2C48658C-B8EF-4DBF-999C-0A1581AA0BFD}" dt="2021-03-17T23:50:22.300" v="6168" actId="14100"/>
          <ac:graphicFrameMkLst>
            <pc:docMk/>
            <pc:sldMk cId="3231498663" sldId="257"/>
            <ac:graphicFrameMk id="216" creationId="{74EC9DCC-4529-4CF5-9D59-8E62A765922B}"/>
          </ac:graphicFrameMkLst>
        </pc:graphicFrameChg>
      </pc:sldChg>
      <pc:sldChg chg="new">
        <pc:chgData name="Pujing Yang" userId="ab333b3b-3743-41c6-90fc-2f9eb70a673e" providerId="ADAL" clId="{2C48658C-B8EF-4DBF-999C-0A1581AA0BFD}" dt="2021-03-11T00:33:50.921" v="0" actId="680"/>
        <pc:sldMkLst>
          <pc:docMk/>
          <pc:sldMk cId="2100198880" sldId="258"/>
        </pc:sldMkLst>
      </pc:sldChg>
      <pc:sldChg chg="del">
        <pc:chgData name="Pujing Yang" userId="ab333b3b-3743-41c6-90fc-2f9eb70a673e" providerId="ADAL" clId="{2C48658C-B8EF-4DBF-999C-0A1581AA0BFD}" dt="2021-03-16T07:41:37.027" v="664" actId="2696"/>
        <pc:sldMkLst>
          <pc:docMk/>
          <pc:sldMk cId="3379140163" sldId="258"/>
        </pc:sldMkLst>
      </pc:sldChg>
      <pc:sldChg chg="addSp delSp modSp mod ord">
        <pc:chgData name="Pujing Yang" userId="ab333b3b-3743-41c6-90fc-2f9eb70a673e" providerId="ADAL" clId="{2C48658C-B8EF-4DBF-999C-0A1581AA0BFD}" dt="2021-03-17T07:58:32.815" v="3109"/>
        <pc:sldMkLst>
          <pc:docMk/>
          <pc:sldMk cId="1893424077" sldId="261"/>
        </pc:sldMkLst>
        <pc:spChg chg="mod">
          <ac:chgData name="Pujing Yang" userId="ab333b3b-3743-41c6-90fc-2f9eb70a673e" providerId="ADAL" clId="{2C48658C-B8EF-4DBF-999C-0A1581AA0BFD}" dt="2021-03-17T07:58:32.815" v="3109"/>
          <ac:spMkLst>
            <pc:docMk/>
            <pc:sldMk cId="1893424077" sldId="261"/>
            <ac:spMk id="21" creationId="{01DED597-284D-4B16-A547-D3ED22CCA2CC}"/>
          </ac:spMkLst>
        </pc:spChg>
        <pc:spChg chg="mod">
          <ac:chgData name="Pujing Yang" userId="ab333b3b-3743-41c6-90fc-2f9eb70a673e" providerId="ADAL" clId="{2C48658C-B8EF-4DBF-999C-0A1581AA0BFD}" dt="2021-03-17T07:58:32.815" v="3109"/>
          <ac:spMkLst>
            <pc:docMk/>
            <pc:sldMk cId="1893424077" sldId="261"/>
            <ac:spMk id="22" creationId="{EDF531BD-CA9F-4ECE-B95C-06F88332B4E3}"/>
          </ac:spMkLst>
        </pc:spChg>
        <pc:spChg chg="mod">
          <ac:chgData name="Pujing Yang" userId="ab333b3b-3743-41c6-90fc-2f9eb70a673e" providerId="ADAL" clId="{2C48658C-B8EF-4DBF-999C-0A1581AA0BFD}" dt="2021-03-17T07:58:32.815" v="3109"/>
          <ac:spMkLst>
            <pc:docMk/>
            <pc:sldMk cId="1893424077" sldId="261"/>
            <ac:spMk id="23" creationId="{E6D13196-20BA-4264-ADC5-F001DB9073AD}"/>
          </ac:spMkLst>
        </pc:spChg>
        <pc:spChg chg="mod">
          <ac:chgData name="Pujing Yang" userId="ab333b3b-3743-41c6-90fc-2f9eb70a673e" providerId="ADAL" clId="{2C48658C-B8EF-4DBF-999C-0A1581AA0BFD}" dt="2021-03-17T07:58:32.815" v="3109"/>
          <ac:spMkLst>
            <pc:docMk/>
            <pc:sldMk cId="1893424077" sldId="261"/>
            <ac:spMk id="24" creationId="{248EBE40-F2D0-4299-838A-D6E406275A92}"/>
          </ac:spMkLst>
        </pc:spChg>
        <pc:spChg chg="mod">
          <ac:chgData name="Pujing Yang" userId="ab333b3b-3743-41c6-90fc-2f9eb70a673e" providerId="ADAL" clId="{2C48658C-B8EF-4DBF-999C-0A1581AA0BFD}" dt="2021-03-17T07:58:32.815" v="3109"/>
          <ac:spMkLst>
            <pc:docMk/>
            <pc:sldMk cId="1893424077" sldId="261"/>
            <ac:spMk id="25" creationId="{3BCED935-3378-40A0-ABB6-BB9459D16CA0}"/>
          </ac:spMkLst>
        </pc:spChg>
        <pc:spChg chg="mod">
          <ac:chgData name="Pujing Yang" userId="ab333b3b-3743-41c6-90fc-2f9eb70a673e" providerId="ADAL" clId="{2C48658C-B8EF-4DBF-999C-0A1581AA0BFD}" dt="2021-03-17T07:58:32.815" v="3109"/>
          <ac:spMkLst>
            <pc:docMk/>
            <pc:sldMk cId="1893424077" sldId="261"/>
            <ac:spMk id="26" creationId="{5C569C81-4EE0-43E0-AAAB-CDD5B837A593}"/>
          </ac:spMkLst>
        </pc:spChg>
        <pc:grpChg chg="del">
          <ac:chgData name="Pujing Yang" userId="ab333b3b-3743-41c6-90fc-2f9eb70a673e" providerId="ADAL" clId="{2C48658C-B8EF-4DBF-999C-0A1581AA0BFD}" dt="2021-03-17T07:58:31.914" v="3108" actId="478"/>
          <ac:grpSpMkLst>
            <pc:docMk/>
            <pc:sldMk cId="1893424077" sldId="261"/>
            <ac:grpSpMk id="3" creationId="{163E8B53-4AF2-48EA-A522-538B5C22A8A6}"/>
          </ac:grpSpMkLst>
        </pc:grpChg>
        <pc:grpChg chg="add mod">
          <ac:chgData name="Pujing Yang" userId="ab333b3b-3743-41c6-90fc-2f9eb70a673e" providerId="ADAL" clId="{2C48658C-B8EF-4DBF-999C-0A1581AA0BFD}" dt="2021-03-17T07:58:32.815" v="3109"/>
          <ac:grpSpMkLst>
            <pc:docMk/>
            <pc:sldMk cId="1893424077" sldId="261"/>
            <ac:grpSpMk id="20" creationId="{EB46C2A9-C2A8-4BE4-BD38-966864677D35}"/>
          </ac:grpSpMkLst>
        </pc:grpChg>
      </pc:sldChg>
      <pc:sldChg chg="modSp del mod ord modTransition">
        <pc:chgData name="Pujing Yang" userId="ab333b3b-3743-41c6-90fc-2f9eb70a673e" providerId="ADAL" clId="{2C48658C-B8EF-4DBF-999C-0A1581AA0BFD}" dt="2021-03-18T00:51:31.945" v="6605" actId="47"/>
        <pc:sldMkLst>
          <pc:docMk/>
          <pc:sldMk cId="3925416893" sldId="262"/>
        </pc:sldMkLst>
        <pc:picChg chg="mod">
          <ac:chgData name="Pujing Yang" userId="ab333b3b-3743-41c6-90fc-2f9eb70a673e" providerId="ADAL" clId="{2C48658C-B8EF-4DBF-999C-0A1581AA0BFD}" dt="2021-03-18T00:38:12.717" v="6545" actId="1076"/>
          <ac:picMkLst>
            <pc:docMk/>
            <pc:sldMk cId="3925416893" sldId="262"/>
            <ac:picMk id="5" creationId="{95A3CE8F-8C5C-4E86-AE71-F03AC87E73F6}"/>
          </ac:picMkLst>
        </pc:picChg>
      </pc:sldChg>
      <pc:sldChg chg="addSp delSp modSp mod ord modTransition">
        <pc:chgData name="Pujing Yang" userId="ab333b3b-3743-41c6-90fc-2f9eb70a673e" providerId="ADAL" clId="{2C48658C-B8EF-4DBF-999C-0A1581AA0BFD}" dt="2021-03-17T15:17:50.076" v="4178"/>
        <pc:sldMkLst>
          <pc:docMk/>
          <pc:sldMk cId="3593410172" sldId="263"/>
        </pc:sldMkLst>
        <pc:spChg chg="del">
          <ac:chgData name="Pujing Yang" userId="ab333b3b-3743-41c6-90fc-2f9eb70a673e" providerId="ADAL" clId="{2C48658C-B8EF-4DBF-999C-0A1581AA0BFD}" dt="2021-03-16T07:18:47.301" v="638"/>
          <ac:spMkLst>
            <pc:docMk/>
            <pc:sldMk cId="3593410172" sldId="263"/>
            <ac:spMk id="2" creationId="{C72DC925-F593-4D35-93DE-CE1944D7B346}"/>
          </ac:spMkLst>
        </pc:spChg>
        <pc:spChg chg="del">
          <ac:chgData name="Pujing Yang" userId="ab333b3b-3743-41c6-90fc-2f9eb70a673e" providerId="ADAL" clId="{2C48658C-B8EF-4DBF-999C-0A1581AA0BFD}" dt="2021-03-16T07:18:47.301" v="638"/>
          <ac:spMkLst>
            <pc:docMk/>
            <pc:sldMk cId="3593410172" sldId="263"/>
            <ac:spMk id="3" creationId="{EB805B23-1666-42E7-ACC4-9689365F29B9}"/>
          </ac:spMkLst>
        </pc:spChg>
        <pc:spChg chg="mod">
          <ac:chgData name="Pujing Yang" userId="ab333b3b-3743-41c6-90fc-2f9eb70a673e" providerId="ADAL" clId="{2C48658C-B8EF-4DBF-999C-0A1581AA0BFD}" dt="2021-03-16T07:18:47.301" v="638"/>
          <ac:spMkLst>
            <pc:docMk/>
            <pc:sldMk cId="3593410172" sldId="263"/>
            <ac:spMk id="11" creationId="{01231F76-9A08-4615-820C-195A6ACF582F}"/>
          </ac:spMkLst>
        </pc:spChg>
        <pc:spChg chg="mod">
          <ac:chgData name="Pujing Yang" userId="ab333b3b-3743-41c6-90fc-2f9eb70a673e" providerId="ADAL" clId="{2C48658C-B8EF-4DBF-999C-0A1581AA0BFD}" dt="2021-03-17T08:19:43.621" v="3162"/>
          <ac:spMkLst>
            <pc:docMk/>
            <pc:sldMk cId="3593410172" sldId="263"/>
            <ac:spMk id="16" creationId="{4D660DF7-046D-483D-84D3-53D477DDAD11}"/>
          </ac:spMkLst>
        </pc:spChg>
        <pc:spChg chg="mod">
          <ac:chgData name="Pujing Yang" userId="ab333b3b-3743-41c6-90fc-2f9eb70a673e" providerId="ADAL" clId="{2C48658C-B8EF-4DBF-999C-0A1581AA0BFD}" dt="2021-03-17T08:19:43.621" v="3162"/>
          <ac:spMkLst>
            <pc:docMk/>
            <pc:sldMk cId="3593410172" sldId="263"/>
            <ac:spMk id="17" creationId="{DC45B123-5B18-40DF-8F7D-B7F979AB94D2}"/>
          </ac:spMkLst>
        </pc:spChg>
        <pc:spChg chg="mod">
          <ac:chgData name="Pujing Yang" userId="ab333b3b-3743-41c6-90fc-2f9eb70a673e" providerId="ADAL" clId="{2C48658C-B8EF-4DBF-999C-0A1581AA0BFD}" dt="2021-03-17T08:19:43.621" v="3162"/>
          <ac:spMkLst>
            <pc:docMk/>
            <pc:sldMk cId="3593410172" sldId="263"/>
            <ac:spMk id="18" creationId="{93817B30-A0DC-4DF5-BC33-AD79999C1D0D}"/>
          </ac:spMkLst>
        </pc:spChg>
        <pc:spChg chg="mod">
          <ac:chgData name="Pujing Yang" userId="ab333b3b-3743-41c6-90fc-2f9eb70a673e" providerId="ADAL" clId="{2C48658C-B8EF-4DBF-999C-0A1581AA0BFD}" dt="2021-03-17T08:19:43.621" v="3162"/>
          <ac:spMkLst>
            <pc:docMk/>
            <pc:sldMk cId="3593410172" sldId="263"/>
            <ac:spMk id="19" creationId="{DDA584F8-A6B3-4E4A-9A6B-9DBBC98DF1C0}"/>
          </ac:spMkLst>
        </pc:spChg>
        <pc:spChg chg="mod">
          <ac:chgData name="Pujing Yang" userId="ab333b3b-3743-41c6-90fc-2f9eb70a673e" providerId="ADAL" clId="{2C48658C-B8EF-4DBF-999C-0A1581AA0BFD}" dt="2021-03-17T08:19:43.621" v="3162"/>
          <ac:spMkLst>
            <pc:docMk/>
            <pc:sldMk cId="3593410172" sldId="263"/>
            <ac:spMk id="20" creationId="{F4C340A9-54FB-486D-8138-04A8610F63B7}"/>
          </ac:spMkLst>
        </pc:spChg>
        <pc:spChg chg="mod">
          <ac:chgData name="Pujing Yang" userId="ab333b3b-3743-41c6-90fc-2f9eb70a673e" providerId="ADAL" clId="{2C48658C-B8EF-4DBF-999C-0A1581AA0BFD}" dt="2021-03-17T08:19:43.621" v="3162"/>
          <ac:spMkLst>
            <pc:docMk/>
            <pc:sldMk cId="3593410172" sldId="263"/>
            <ac:spMk id="21" creationId="{EBCF9D81-986C-462E-A8EC-89D2013C6051}"/>
          </ac:spMkLst>
        </pc:spChg>
        <pc:spChg chg="mod">
          <ac:chgData name="Pujing Yang" userId="ab333b3b-3743-41c6-90fc-2f9eb70a673e" providerId="ADAL" clId="{2C48658C-B8EF-4DBF-999C-0A1581AA0BFD}" dt="2021-03-17T14:55:31.946" v="3965"/>
          <ac:spMkLst>
            <pc:docMk/>
            <pc:sldMk cId="3593410172" sldId="263"/>
            <ac:spMk id="23" creationId="{C7401EF8-6102-4F04-B92E-A6748A7DC1C3}"/>
          </ac:spMkLst>
        </pc:spChg>
        <pc:spChg chg="mod">
          <ac:chgData name="Pujing Yang" userId="ab333b3b-3743-41c6-90fc-2f9eb70a673e" providerId="ADAL" clId="{2C48658C-B8EF-4DBF-999C-0A1581AA0BFD}" dt="2021-03-17T14:55:31.946" v="3965"/>
          <ac:spMkLst>
            <pc:docMk/>
            <pc:sldMk cId="3593410172" sldId="263"/>
            <ac:spMk id="24" creationId="{BE6C22F2-4B39-4BE0-A30D-9E2C8732B1A6}"/>
          </ac:spMkLst>
        </pc:spChg>
        <pc:spChg chg="mod">
          <ac:chgData name="Pujing Yang" userId="ab333b3b-3743-41c6-90fc-2f9eb70a673e" providerId="ADAL" clId="{2C48658C-B8EF-4DBF-999C-0A1581AA0BFD}" dt="2021-03-17T14:55:31.946" v="3965"/>
          <ac:spMkLst>
            <pc:docMk/>
            <pc:sldMk cId="3593410172" sldId="263"/>
            <ac:spMk id="25" creationId="{3A17BB64-4A95-47FF-A2F0-7981C60A141A}"/>
          </ac:spMkLst>
        </pc:spChg>
        <pc:spChg chg="mod">
          <ac:chgData name="Pujing Yang" userId="ab333b3b-3743-41c6-90fc-2f9eb70a673e" providerId="ADAL" clId="{2C48658C-B8EF-4DBF-999C-0A1581AA0BFD}" dt="2021-03-17T14:55:31.946" v="3965"/>
          <ac:spMkLst>
            <pc:docMk/>
            <pc:sldMk cId="3593410172" sldId="263"/>
            <ac:spMk id="26" creationId="{5B6F1CC2-BB8B-4044-818A-4E6CA0A59328}"/>
          </ac:spMkLst>
        </pc:spChg>
        <pc:spChg chg="mod">
          <ac:chgData name="Pujing Yang" userId="ab333b3b-3743-41c6-90fc-2f9eb70a673e" providerId="ADAL" clId="{2C48658C-B8EF-4DBF-999C-0A1581AA0BFD}" dt="2021-03-17T14:55:31.946" v="3965"/>
          <ac:spMkLst>
            <pc:docMk/>
            <pc:sldMk cId="3593410172" sldId="263"/>
            <ac:spMk id="27" creationId="{E986D973-C54C-4A54-B179-93EC9FF75912}"/>
          </ac:spMkLst>
        </pc:spChg>
        <pc:spChg chg="mod">
          <ac:chgData name="Pujing Yang" userId="ab333b3b-3743-41c6-90fc-2f9eb70a673e" providerId="ADAL" clId="{2C48658C-B8EF-4DBF-999C-0A1581AA0BFD}" dt="2021-03-17T14:55:31.946" v="3965"/>
          <ac:spMkLst>
            <pc:docMk/>
            <pc:sldMk cId="3593410172" sldId="263"/>
            <ac:spMk id="28" creationId="{16101635-5B87-4BE4-9A65-E8E56621CDDA}"/>
          </ac:spMkLst>
        </pc:spChg>
        <pc:spChg chg="add mod">
          <ac:chgData name="Pujing Yang" userId="ab333b3b-3743-41c6-90fc-2f9eb70a673e" providerId="ADAL" clId="{2C48658C-B8EF-4DBF-999C-0A1581AA0BFD}" dt="2021-03-16T07:42:26.096" v="689" actId="20577"/>
          <ac:spMkLst>
            <pc:docMk/>
            <pc:sldMk cId="3593410172" sldId="263"/>
            <ac:spMk id="50" creationId="{19467720-A17D-4C00-9508-6083854EF8F3}"/>
          </ac:spMkLst>
        </pc:spChg>
        <pc:grpChg chg="del">
          <ac:chgData name="Pujing Yang" userId="ab333b3b-3743-41c6-90fc-2f9eb70a673e" providerId="ADAL" clId="{2C48658C-B8EF-4DBF-999C-0A1581AA0BFD}" dt="2021-03-17T08:19:43.186" v="3161" actId="478"/>
          <ac:grpSpMkLst>
            <pc:docMk/>
            <pc:sldMk cId="3593410172" sldId="263"/>
            <ac:grpSpMk id="4" creationId="{58BB6F5A-DA80-4C0A-BC5B-D4FF329AE1E7}"/>
          </ac:grpSpMkLst>
        </pc:grpChg>
        <pc:grpChg chg="add del mod">
          <ac:chgData name="Pujing Yang" userId="ab333b3b-3743-41c6-90fc-2f9eb70a673e" providerId="ADAL" clId="{2C48658C-B8EF-4DBF-999C-0A1581AA0BFD}" dt="2021-03-17T14:55:31.470" v="3964" actId="478"/>
          <ac:grpSpMkLst>
            <pc:docMk/>
            <pc:sldMk cId="3593410172" sldId="263"/>
            <ac:grpSpMk id="15" creationId="{6BB86CF8-5A17-4602-A4B7-8F0B9E17ABE1}"/>
          </ac:grpSpMkLst>
        </pc:grpChg>
        <pc:grpChg chg="add mod">
          <ac:chgData name="Pujing Yang" userId="ab333b3b-3743-41c6-90fc-2f9eb70a673e" providerId="ADAL" clId="{2C48658C-B8EF-4DBF-999C-0A1581AA0BFD}" dt="2021-03-17T14:55:31.946" v="3965"/>
          <ac:grpSpMkLst>
            <pc:docMk/>
            <pc:sldMk cId="3593410172" sldId="263"/>
            <ac:grpSpMk id="22" creationId="{3D2026B9-46B6-4DD3-A26B-E8D75DDD0526}"/>
          </ac:grpSpMkLst>
        </pc:grpChg>
        <pc:picChg chg="add del mod">
          <ac:chgData name="Pujing Yang" userId="ab333b3b-3743-41c6-90fc-2f9eb70a673e" providerId="ADAL" clId="{2C48658C-B8EF-4DBF-999C-0A1581AA0BFD}" dt="2021-03-16T07:42:09.859" v="675" actId="931"/>
          <ac:picMkLst>
            <pc:docMk/>
            <pc:sldMk cId="3593410172" sldId="263"/>
            <ac:picMk id="13" creationId="{26B9943F-7519-4A7D-9262-830165D820E9}"/>
          </ac:picMkLst>
        </pc:picChg>
        <pc:picChg chg="add del mod">
          <ac:chgData name="Pujing Yang" userId="ab333b3b-3743-41c6-90fc-2f9eb70a673e" providerId="ADAL" clId="{2C48658C-B8EF-4DBF-999C-0A1581AA0BFD}" dt="2021-03-16T07:42:09.859" v="675" actId="931"/>
          <ac:picMkLst>
            <pc:docMk/>
            <pc:sldMk cId="3593410172" sldId="263"/>
            <ac:picMk id="15" creationId="{6896655B-7C7A-4377-8B8B-23FB14D2B46B}"/>
          </ac:picMkLst>
        </pc:picChg>
        <pc:picChg chg="add del mod">
          <ac:chgData name="Pujing Yang" userId="ab333b3b-3743-41c6-90fc-2f9eb70a673e" providerId="ADAL" clId="{2C48658C-B8EF-4DBF-999C-0A1581AA0BFD}" dt="2021-03-16T07:42:09.859" v="675" actId="931"/>
          <ac:picMkLst>
            <pc:docMk/>
            <pc:sldMk cId="3593410172" sldId="263"/>
            <ac:picMk id="17" creationId="{8F7A031C-6269-4E8C-A0DB-74BC5B9F0DC8}"/>
          </ac:picMkLst>
        </pc:picChg>
        <pc:picChg chg="add del mod">
          <ac:chgData name="Pujing Yang" userId="ab333b3b-3743-41c6-90fc-2f9eb70a673e" providerId="ADAL" clId="{2C48658C-B8EF-4DBF-999C-0A1581AA0BFD}" dt="2021-03-16T07:42:09.859" v="675" actId="931"/>
          <ac:picMkLst>
            <pc:docMk/>
            <pc:sldMk cId="3593410172" sldId="263"/>
            <ac:picMk id="19" creationId="{F5532462-18F1-4A27-97FE-3B37913A9286}"/>
          </ac:picMkLst>
        </pc:picChg>
        <pc:picChg chg="add del mod">
          <ac:chgData name="Pujing Yang" userId="ab333b3b-3743-41c6-90fc-2f9eb70a673e" providerId="ADAL" clId="{2C48658C-B8EF-4DBF-999C-0A1581AA0BFD}" dt="2021-03-16T07:42:09.859" v="675" actId="931"/>
          <ac:picMkLst>
            <pc:docMk/>
            <pc:sldMk cId="3593410172" sldId="263"/>
            <ac:picMk id="21" creationId="{B816593D-E9AA-4B2E-BAB0-1D71A75B85C2}"/>
          </ac:picMkLst>
        </pc:picChg>
        <pc:picChg chg="add del mod">
          <ac:chgData name="Pujing Yang" userId="ab333b3b-3743-41c6-90fc-2f9eb70a673e" providerId="ADAL" clId="{2C48658C-B8EF-4DBF-999C-0A1581AA0BFD}" dt="2021-03-16T07:42:09.859" v="675" actId="931"/>
          <ac:picMkLst>
            <pc:docMk/>
            <pc:sldMk cId="3593410172" sldId="263"/>
            <ac:picMk id="23" creationId="{1FEB3BD3-01B6-4458-9B97-7FF6F37DA23A}"/>
          </ac:picMkLst>
        </pc:picChg>
        <pc:picChg chg="add del mod">
          <ac:chgData name="Pujing Yang" userId="ab333b3b-3743-41c6-90fc-2f9eb70a673e" providerId="ADAL" clId="{2C48658C-B8EF-4DBF-999C-0A1581AA0BFD}" dt="2021-03-16T07:42:09.859" v="675" actId="931"/>
          <ac:picMkLst>
            <pc:docMk/>
            <pc:sldMk cId="3593410172" sldId="263"/>
            <ac:picMk id="25" creationId="{92D6FA68-E741-452E-96B9-D85CC9A70D16}"/>
          </ac:picMkLst>
        </pc:picChg>
        <pc:picChg chg="add del mod">
          <ac:chgData name="Pujing Yang" userId="ab333b3b-3743-41c6-90fc-2f9eb70a673e" providerId="ADAL" clId="{2C48658C-B8EF-4DBF-999C-0A1581AA0BFD}" dt="2021-03-16T07:42:09.859" v="675" actId="931"/>
          <ac:picMkLst>
            <pc:docMk/>
            <pc:sldMk cId="3593410172" sldId="263"/>
            <ac:picMk id="27" creationId="{BC4D87A0-8316-4359-849E-14DEDF079CA2}"/>
          </ac:picMkLst>
        </pc:picChg>
        <pc:picChg chg="add del mod">
          <ac:chgData name="Pujing Yang" userId="ab333b3b-3743-41c6-90fc-2f9eb70a673e" providerId="ADAL" clId="{2C48658C-B8EF-4DBF-999C-0A1581AA0BFD}" dt="2021-03-16T07:42:09.859" v="675" actId="931"/>
          <ac:picMkLst>
            <pc:docMk/>
            <pc:sldMk cId="3593410172" sldId="263"/>
            <ac:picMk id="29" creationId="{2D7D4B28-5EC2-42AD-A607-DABB67C654D8}"/>
          </ac:picMkLst>
        </pc:picChg>
        <pc:picChg chg="add del mod">
          <ac:chgData name="Pujing Yang" userId="ab333b3b-3743-41c6-90fc-2f9eb70a673e" providerId="ADAL" clId="{2C48658C-B8EF-4DBF-999C-0A1581AA0BFD}" dt="2021-03-16T07:42:09.859" v="675" actId="931"/>
          <ac:picMkLst>
            <pc:docMk/>
            <pc:sldMk cId="3593410172" sldId="263"/>
            <ac:picMk id="31" creationId="{379A2CD6-EEEA-4194-B41B-01F871248B8A}"/>
          </ac:picMkLst>
        </pc:picChg>
        <pc:picChg chg="add del mod">
          <ac:chgData name="Pujing Yang" userId="ab333b3b-3743-41c6-90fc-2f9eb70a673e" providerId="ADAL" clId="{2C48658C-B8EF-4DBF-999C-0A1581AA0BFD}" dt="2021-03-16T07:42:09.859" v="675" actId="931"/>
          <ac:picMkLst>
            <pc:docMk/>
            <pc:sldMk cId="3593410172" sldId="263"/>
            <ac:picMk id="33" creationId="{47BA4F52-0254-4F03-A458-E45AADECD8A9}"/>
          </ac:picMkLst>
        </pc:picChg>
        <pc:picChg chg="add del mod">
          <ac:chgData name="Pujing Yang" userId="ab333b3b-3743-41c6-90fc-2f9eb70a673e" providerId="ADAL" clId="{2C48658C-B8EF-4DBF-999C-0A1581AA0BFD}" dt="2021-03-16T07:42:09.859" v="675" actId="931"/>
          <ac:picMkLst>
            <pc:docMk/>
            <pc:sldMk cId="3593410172" sldId="263"/>
            <ac:picMk id="35" creationId="{41357677-C734-4511-B686-B1C650B10645}"/>
          </ac:picMkLst>
        </pc:picChg>
        <pc:picChg chg="add del mod">
          <ac:chgData name="Pujing Yang" userId="ab333b3b-3743-41c6-90fc-2f9eb70a673e" providerId="ADAL" clId="{2C48658C-B8EF-4DBF-999C-0A1581AA0BFD}" dt="2021-03-16T07:42:09.859" v="675" actId="931"/>
          <ac:picMkLst>
            <pc:docMk/>
            <pc:sldMk cId="3593410172" sldId="263"/>
            <ac:picMk id="37" creationId="{2BD27A01-37BD-47C8-9EE9-5CF0C8F0502E}"/>
          </ac:picMkLst>
        </pc:picChg>
        <pc:picChg chg="add del mod">
          <ac:chgData name="Pujing Yang" userId="ab333b3b-3743-41c6-90fc-2f9eb70a673e" providerId="ADAL" clId="{2C48658C-B8EF-4DBF-999C-0A1581AA0BFD}" dt="2021-03-16T07:42:09.859" v="675" actId="931"/>
          <ac:picMkLst>
            <pc:docMk/>
            <pc:sldMk cId="3593410172" sldId="263"/>
            <ac:picMk id="39" creationId="{C5854055-7500-40BD-839A-0DAE34F678A5}"/>
          </ac:picMkLst>
        </pc:picChg>
        <pc:picChg chg="add del mod">
          <ac:chgData name="Pujing Yang" userId="ab333b3b-3743-41c6-90fc-2f9eb70a673e" providerId="ADAL" clId="{2C48658C-B8EF-4DBF-999C-0A1581AA0BFD}" dt="2021-03-16T07:42:09.859" v="675" actId="931"/>
          <ac:picMkLst>
            <pc:docMk/>
            <pc:sldMk cId="3593410172" sldId="263"/>
            <ac:picMk id="41" creationId="{023E9AC2-2C11-490A-B0BE-0B9AABE5EAC5}"/>
          </ac:picMkLst>
        </pc:picChg>
        <pc:picChg chg="add mod">
          <ac:chgData name="Pujing Yang" userId="ab333b3b-3743-41c6-90fc-2f9eb70a673e" providerId="ADAL" clId="{2C48658C-B8EF-4DBF-999C-0A1581AA0BFD}" dt="2021-03-16T07:42:17.766" v="678" actId="27614"/>
          <ac:picMkLst>
            <pc:docMk/>
            <pc:sldMk cId="3593410172" sldId="263"/>
            <ac:picMk id="43" creationId="{7FCF90F3-8762-4069-B5BD-2536859D4D6B}"/>
          </ac:picMkLst>
        </pc:picChg>
        <pc:picChg chg="add mod">
          <ac:chgData name="Pujing Yang" userId="ab333b3b-3743-41c6-90fc-2f9eb70a673e" providerId="ADAL" clId="{2C48658C-B8EF-4DBF-999C-0A1581AA0BFD}" dt="2021-03-16T07:42:17.767" v="679" actId="27614"/>
          <ac:picMkLst>
            <pc:docMk/>
            <pc:sldMk cId="3593410172" sldId="263"/>
            <ac:picMk id="45" creationId="{610D7F16-7A01-4889-806D-C50B1F0EEB08}"/>
          </ac:picMkLst>
        </pc:picChg>
        <pc:picChg chg="add mod">
          <ac:chgData name="Pujing Yang" userId="ab333b3b-3743-41c6-90fc-2f9eb70a673e" providerId="ADAL" clId="{2C48658C-B8EF-4DBF-999C-0A1581AA0BFD}" dt="2021-03-16T07:42:18.031" v="681" actId="27614"/>
          <ac:picMkLst>
            <pc:docMk/>
            <pc:sldMk cId="3593410172" sldId="263"/>
            <ac:picMk id="47" creationId="{45452908-7C28-4C02-8D17-BF60430D4256}"/>
          </ac:picMkLst>
        </pc:picChg>
        <pc:picChg chg="add mod">
          <ac:chgData name="Pujing Yang" userId="ab333b3b-3743-41c6-90fc-2f9eb70a673e" providerId="ADAL" clId="{2C48658C-B8EF-4DBF-999C-0A1581AA0BFD}" dt="2021-03-16T07:42:17.768" v="680" actId="27614"/>
          <ac:picMkLst>
            <pc:docMk/>
            <pc:sldMk cId="3593410172" sldId="263"/>
            <ac:picMk id="49" creationId="{5D7157A2-E3C7-4499-AE5B-F694F35B52F6}"/>
          </ac:picMkLst>
        </pc:picChg>
      </pc:sldChg>
      <pc:sldChg chg="addSp delSp modSp mod ord modTransition">
        <pc:chgData name="Pujing Yang" userId="ab333b3b-3743-41c6-90fc-2f9eb70a673e" providerId="ADAL" clId="{2C48658C-B8EF-4DBF-999C-0A1581AA0BFD}" dt="2021-03-17T23:55:02.964" v="6216" actId="1076"/>
        <pc:sldMkLst>
          <pc:docMk/>
          <pc:sldMk cId="1931577555" sldId="264"/>
        </pc:sldMkLst>
        <pc:spChg chg="mod">
          <ac:chgData name="Pujing Yang" userId="ab333b3b-3743-41c6-90fc-2f9eb70a673e" providerId="ADAL" clId="{2C48658C-B8EF-4DBF-999C-0A1581AA0BFD}" dt="2021-03-17T23:55:02.964" v="6216" actId="1076"/>
          <ac:spMkLst>
            <pc:docMk/>
            <pc:sldMk cId="1931577555" sldId="264"/>
            <ac:spMk id="2" creationId="{02D25623-48CE-4DEA-9D8B-BDFD92B42283}"/>
          </ac:spMkLst>
        </pc:spChg>
        <pc:spChg chg="del">
          <ac:chgData name="Pujing Yang" userId="ab333b3b-3743-41c6-90fc-2f9eb70a673e" providerId="ADAL" clId="{2C48658C-B8EF-4DBF-999C-0A1581AA0BFD}" dt="2021-03-16T07:42:46.593" v="693" actId="478"/>
          <ac:spMkLst>
            <pc:docMk/>
            <pc:sldMk cId="1931577555" sldId="264"/>
            <ac:spMk id="2" creationId="{C72DC925-F593-4D35-93DE-CE1944D7B346}"/>
          </ac:spMkLst>
        </pc:spChg>
        <pc:spChg chg="del">
          <ac:chgData name="Pujing Yang" userId="ab333b3b-3743-41c6-90fc-2f9eb70a673e" providerId="ADAL" clId="{2C48658C-B8EF-4DBF-999C-0A1581AA0BFD}" dt="2021-03-16T07:42:46.593" v="693" actId="478"/>
          <ac:spMkLst>
            <pc:docMk/>
            <pc:sldMk cId="1931577555" sldId="264"/>
            <ac:spMk id="3" creationId="{EB805B23-1666-42E7-ACC4-9689365F29B9}"/>
          </ac:spMkLst>
        </pc:spChg>
        <pc:spChg chg="add mod">
          <ac:chgData name="Pujing Yang" userId="ab333b3b-3743-41c6-90fc-2f9eb70a673e" providerId="ADAL" clId="{2C48658C-B8EF-4DBF-999C-0A1581AA0BFD}" dt="2021-03-17T14:08:58.244" v="3585" actId="1076"/>
          <ac:spMkLst>
            <pc:docMk/>
            <pc:sldMk cId="1931577555" sldId="264"/>
            <ac:spMk id="14" creationId="{2E695F32-1B4C-48DC-974F-A4C333D82AEB}"/>
          </ac:spMkLst>
        </pc:spChg>
        <pc:spChg chg="mod">
          <ac:chgData name="Pujing Yang" userId="ab333b3b-3743-41c6-90fc-2f9eb70a673e" providerId="ADAL" clId="{2C48658C-B8EF-4DBF-999C-0A1581AA0BFD}" dt="2021-03-17T08:17:31.117" v="3156"/>
          <ac:spMkLst>
            <pc:docMk/>
            <pc:sldMk cId="1931577555" sldId="264"/>
            <ac:spMk id="16" creationId="{1049FEC3-6E58-4CE4-BECC-42A61D08C236}"/>
          </ac:spMkLst>
        </pc:spChg>
        <pc:spChg chg="mod">
          <ac:chgData name="Pujing Yang" userId="ab333b3b-3743-41c6-90fc-2f9eb70a673e" providerId="ADAL" clId="{2C48658C-B8EF-4DBF-999C-0A1581AA0BFD}" dt="2021-03-17T08:17:31.117" v="3156"/>
          <ac:spMkLst>
            <pc:docMk/>
            <pc:sldMk cId="1931577555" sldId="264"/>
            <ac:spMk id="17" creationId="{09498596-37F3-446D-90BB-508693A892D5}"/>
          </ac:spMkLst>
        </pc:spChg>
        <pc:spChg chg="mod">
          <ac:chgData name="Pujing Yang" userId="ab333b3b-3743-41c6-90fc-2f9eb70a673e" providerId="ADAL" clId="{2C48658C-B8EF-4DBF-999C-0A1581AA0BFD}" dt="2021-03-17T08:17:31.117" v="3156"/>
          <ac:spMkLst>
            <pc:docMk/>
            <pc:sldMk cId="1931577555" sldId="264"/>
            <ac:spMk id="18" creationId="{01E3BD67-D95C-4762-8F84-3A972CF6F228}"/>
          </ac:spMkLst>
        </pc:spChg>
        <pc:spChg chg="mod">
          <ac:chgData name="Pujing Yang" userId="ab333b3b-3743-41c6-90fc-2f9eb70a673e" providerId="ADAL" clId="{2C48658C-B8EF-4DBF-999C-0A1581AA0BFD}" dt="2021-03-17T08:17:31.117" v="3156"/>
          <ac:spMkLst>
            <pc:docMk/>
            <pc:sldMk cId="1931577555" sldId="264"/>
            <ac:spMk id="19" creationId="{0C297607-7629-4B2A-9844-EAA9E8767FD2}"/>
          </ac:spMkLst>
        </pc:spChg>
        <pc:spChg chg="mod">
          <ac:chgData name="Pujing Yang" userId="ab333b3b-3743-41c6-90fc-2f9eb70a673e" providerId="ADAL" clId="{2C48658C-B8EF-4DBF-999C-0A1581AA0BFD}" dt="2021-03-17T08:17:31.117" v="3156"/>
          <ac:spMkLst>
            <pc:docMk/>
            <pc:sldMk cId="1931577555" sldId="264"/>
            <ac:spMk id="20" creationId="{C9E782FF-EA9D-4A9F-B575-803F4D2A1606}"/>
          </ac:spMkLst>
        </pc:spChg>
        <pc:spChg chg="mod">
          <ac:chgData name="Pujing Yang" userId="ab333b3b-3743-41c6-90fc-2f9eb70a673e" providerId="ADAL" clId="{2C48658C-B8EF-4DBF-999C-0A1581AA0BFD}" dt="2021-03-17T08:17:31.117" v="3156"/>
          <ac:spMkLst>
            <pc:docMk/>
            <pc:sldMk cId="1931577555" sldId="264"/>
            <ac:spMk id="21" creationId="{5378EBA7-CE38-405E-BC2B-9C707728E758}"/>
          </ac:spMkLst>
        </pc:spChg>
        <pc:spChg chg="add mod">
          <ac:chgData name="Pujing Yang" userId="ab333b3b-3743-41c6-90fc-2f9eb70a673e" providerId="ADAL" clId="{2C48658C-B8EF-4DBF-999C-0A1581AA0BFD}" dt="2021-03-17T15:09:44.746" v="4052" actId="1076"/>
          <ac:spMkLst>
            <pc:docMk/>
            <pc:sldMk cId="1931577555" sldId="264"/>
            <ac:spMk id="22" creationId="{733A64D4-C8C2-4411-8102-2B13340521CF}"/>
          </ac:spMkLst>
        </pc:spChg>
        <pc:spChg chg="mod">
          <ac:chgData name="Pujing Yang" userId="ab333b3b-3743-41c6-90fc-2f9eb70a673e" providerId="ADAL" clId="{2C48658C-B8EF-4DBF-999C-0A1581AA0BFD}" dt="2021-03-17T14:55:21.306" v="3959"/>
          <ac:spMkLst>
            <pc:docMk/>
            <pc:sldMk cId="1931577555" sldId="264"/>
            <ac:spMk id="24" creationId="{0878CBF0-D190-474A-B9F0-2FADA60B18F0}"/>
          </ac:spMkLst>
        </pc:spChg>
        <pc:spChg chg="mod">
          <ac:chgData name="Pujing Yang" userId="ab333b3b-3743-41c6-90fc-2f9eb70a673e" providerId="ADAL" clId="{2C48658C-B8EF-4DBF-999C-0A1581AA0BFD}" dt="2021-03-17T14:55:21.306" v="3959"/>
          <ac:spMkLst>
            <pc:docMk/>
            <pc:sldMk cId="1931577555" sldId="264"/>
            <ac:spMk id="25" creationId="{C5CD759A-E2E5-4552-AE29-1C7ABD14AE1F}"/>
          </ac:spMkLst>
        </pc:spChg>
        <pc:spChg chg="mod">
          <ac:chgData name="Pujing Yang" userId="ab333b3b-3743-41c6-90fc-2f9eb70a673e" providerId="ADAL" clId="{2C48658C-B8EF-4DBF-999C-0A1581AA0BFD}" dt="2021-03-17T14:55:21.306" v="3959"/>
          <ac:spMkLst>
            <pc:docMk/>
            <pc:sldMk cId="1931577555" sldId="264"/>
            <ac:spMk id="26" creationId="{F538593B-3612-4FD7-BC5C-76B1EBB88DA0}"/>
          </ac:spMkLst>
        </pc:spChg>
        <pc:spChg chg="mod">
          <ac:chgData name="Pujing Yang" userId="ab333b3b-3743-41c6-90fc-2f9eb70a673e" providerId="ADAL" clId="{2C48658C-B8EF-4DBF-999C-0A1581AA0BFD}" dt="2021-03-17T14:55:21.306" v="3959"/>
          <ac:spMkLst>
            <pc:docMk/>
            <pc:sldMk cId="1931577555" sldId="264"/>
            <ac:spMk id="27" creationId="{6D795EE3-BD60-4686-91F2-16D669360A22}"/>
          </ac:spMkLst>
        </pc:spChg>
        <pc:spChg chg="mod">
          <ac:chgData name="Pujing Yang" userId="ab333b3b-3743-41c6-90fc-2f9eb70a673e" providerId="ADAL" clId="{2C48658C-B8EF-4DBF-999C-0A1581AA0BFD}" dt="2021-03-17T14:55:21.306" v="3959"/>
          <ac:spMkLst>
            <pc:docMk/>
            <pc:sldMk cId="1931577555" sldId="264"/>
            <ac:spMk id="28" creationId="{B37C4F2E-6F3C-4483-810D-6DE74FE1F445}"/>
          </ac:spMkLst>
        </pc:spChg>
        <pc:spChg chg="mod">
          <ac:chgData name="Pujing Yang" userId="ab333b3b-3743-41c6-90fc-2f9eb70a673e" providerId="ADAL" clId="{2C48658C-B8EF-4DBF-999C-0A1581AA0BFD}" dt="2021-03-17T14:55:21.306" v="3959"/>
          <ac:spMkLst>
            <pc:docMk/>
            <pc:sldMk cId="1931577555" sldId="264"/>
            <ac:spMk id="29" creationId="{14D56CC2-327A-4852-BBDE-897B8AED9E0F}"/>
          </ac:spMkLst>
        </pc:spChg>
        <pc:grpChg chg="del">
          <ac:chgData name="Pujing Yang" userId="ab333b3b-3743-41c6-90fc-2f9eb70a673e" providerId="ADAL" clId="{2C48658C-B8EF-4DBF-999C-0A1581AA0BFD}" dt="2021-03-17T08:17:30.682" v="3155" actId="478"/>
          <ac:grpSpMkLst>
            <pc:docMk/>
            <pc:sldMk cId="1931577555" sldId="264"/>
            <ac:grpSpMk id="4" creationId="{0D6C478E-B403-4AB6-B787-365EE5D2D2F5}"/>
          </ac:grpSpMkLst>
        </pc:grpChg>
        <pc:grpChg chg="add del mod">
          <ac:chgData name="Pujing Yang" userId="ab333b3b-3743-41c6-90fc-2f9eb70a673e" providerId="ADAL" clId="{2C48658C-B8EF-4DBF-999C-0A1581AA0BFD}" dt="2021-03-17T14:55:20.846" v="3958" actId="478"/>
          <ac:grpSpMkLst>
            <pc:docMk/>
            <pc:sldMk cId="1931577555" sldId="264"/>
            <ac:grpSpMk id="15" creationId="{8E132327-62DB-4B8E-A1E4-CCCD86C47F66}"/>
          </ac:grpSpMkLst>
        </pc:grpChg>
        <pc:grpChg chg="add mod">
          <ac:chgData name="Pujing Yang" userId="ab333b3b-3743-41c6-90fc-2f9eb70a673e" providerId="ADAL" clId="{2C48658C-B8EF-4DBF-999C-0A1581AA0BFD}" dt="2021-03-17T14:55:21.306" v="3959"/>
          <ac:grpSpMkLst>
            <pc:docMk/>
            <pc:sldMk cId="1931577555" sldId="264"/>
            <ac:grpSpMk id="23" creationId="{67A9015B-9D90-415B-9BBA-4D17E916B73C}"/>
          </ac:grpSpMkLst>
        </pc:grpChg>
        <pc:picChg chg="add mod">
          <ac:chgData name="Pujing Yang" userId="ab333b3b-3743-41c6-90fc-2f9eb70a673e" providerId="ADAL" clId="{2C48658C-B8EF-4DBF-999C-0A1581AA0BFD}" dt="2021-03-17T15:09:44.746" v="4052" actId="1076"/>
          <ac:picMkLst>
            <pc:docMk/>
            <pc:sldMk cId="1931577555" sldId="264"/>
            <ac:picMk id="3" creationId="{9DDB7CF7-14C1-4CCC-8F11-E8E3656CA4B0}"/>
          </ac:picMkLst>
        </pc:picChg>
        <pc:picChg chg="add mod">
          <ac:chgData name="Pujing Yang" userId="ab333b3b-3743-41c6-90fc-2f9eb70a673e" providerId="ADAL" clId="{2C48658C-B8EF-4DBF-999C-0A1581AA0BFD}" dt="2021-03-17T14:08:52.779" v="3584" actId="1076"/>
          <ac:picMkLst>
            <pc:docMk/>
            <pc:sldMk cId="1931577555" sldId="264"/>
            <ac:picMk id="13" creationId="{C645DDCB-C34E-496E-B5C7-D392C026125B}"/>
          </ac:picMkLst>
        </pc:picChg>
      </pc:sldChg>
      <pc:sldChg chg="addSp delSp modSp mod ord modTransition">
        <pc:chgData name="Pujing Yang" userId="ab333b3b-3743-41c6-90fc-2f9eb70a673e" providerId="ADAL" clId="{2C48658C-B8EF-4DBF-999C-0A1581AA0BFD}" dt="2021-03-18T00:51:51.700" v="6610" actId="962"/>
        <pc:sldMkLst>
          <pc:docMk/>
          <pc:sldMk cId="808649115" sldId="265"/>
        </pc:sldMkLst>
        <pc:spChg chg="mod">
          <ac:chgData name="Pujing Yang" userId="ab333b3b-3743-41c6-90fc-2f9eb70a673e" providerId="ADAL" clId="{2C48658C-B8EF-4DBF-999C-0A1581AA0BFD}" dt="2021-03-18T00:51:51.508" v="6608" actId="26606"/>
          <ac:spMkLst>
            <pc:docMk/>
            <pc:sldMk cId="808649115" sldId="265"/>
            <ac:spMk id="2" creationId="{C72DC925-F593-4D35-93DE-CE1944D7B346}"/>
          </ac:spMkLst>
        </pc:spChg>
        <pc:spChg chg="mod ord">
          <ac:chgData name="Pujing Yang" userId="ab333b3b-3743-41c6-90fc-2f9eb70a673e" providerId="ADAL" clId="{2C48658C-B8EF-4DBF-999C-0A1581AA0BFD}" dt="2021-03-18T00:51:51.508" v="6608" actId="26606"/>
          <ac:spMkLst>
            <pc:docMk/>
            <pc:sldMk cId="808649115" sldId="265"/>
            <ac:spMk id="3" creationId="{EB805B23-1666-42E7-ACC4-9689365F29B9}"/>
          </ac:spMkLst>
        </pc:spChg>
        <pc:spChg chg="mod">
          <ac:chgData name="Pujing Yang" userId="ab333b3b-3743-41c6-90fc-2f9eb70a673e" providerId="ADAL" clId="{2C48658C-B8EF-4DBF-999C-0A1581AA0BFD}" dt="2021-03-18T00:51:51.508" v="6608" actId="26606"/>
          <ac:spMkLst>
            <pc:docMk/>
            <pc:sldMk cId="808649115" sldId="265"/>
            <ac:spMk id="4" creationId="{B475A1C4-E19B-47BA-A193-00CE997CEE8C}"/>
          </ac:spMkLst>
        </pc:spChg>
        <pc:spChg chg="del">
          <ac:chgData name="Pujing Yang" userId="ab333b3b-3743-41c6-90fc-2f9eb70a673e" providerId="ADAL" clId="{2C48658C-B8EF-4DBF-999C-0A1581AA0BFD}" dt="2021-03-18T00:51:51.508" v="6608" actId="26606"/>
          <ac:spMkLst>
            <pc:docMk/>
            <pc:sldMk cId="808649115" sldId="265"/>
            <ac:spMk id="10" creationId="{3CD9DF72-87A3-404E-A828-84CBF11A8303}"/>
          </ac:spMkLst>
        </pc:spChg>
        <pc:spChg chg="add">
          <ac:chgData name="Pujing Yang" userId="ab333b3b-3743-41c6-90fc-2f9eb70a673e" providerId="ADAL" clId="{2C48658C-B8EF-4DBF-999C-0A1581AA0BFD}" dt="2021-03-18T00:51:51.508" v="6608" actId="26606"/>
          <ac:spMkLst>
            <pc:docMk/>
            <pc:sldMk cId="808649115" sldId="265"/>
            <ac:spMk id="17" creationId="{A81E7530-396C-45F0-92F4-A885648D1631}"/>
          </ac:spMkLst>
        </pc:spChg>
        <pc:spChg chg="add">
          <ac:chgData name="Pujing Yang" userId="ab333b3b-3743-41c6-90fc-2f9eb70a673e" providerId="ADAL" clId="{2C48658C-B8EF-4DBF-999C-0A1581AA0BFD}" dt="2021-03-18T00:51:51.508" v="6608" actId="26606"/>
          <ac:spMkLst>
            <pc:docMk/>
            <pc:sldMk cId="808649115" sldId="265"/>
            <ac:spMk id="19" creationId="{7316481C-0A49-4796-812B-0D64F063B720}"/>
          </ac:spMkLst>
        </pc:spChg>
        <pc:spChg chg="add">
          <ac:chgData name="Pujing Yang" userId="ab333b3b-3743-41c6-90fc-2f9eb70a673e" providerId="ADAL" clId="{2C48658C-B8EF-4DBF-999C-0A1581AA0BFD}" dt="2021-03-18T00:51:51.508" v="6608" actId="26606"/>
          <ac:spMkLst>
            <pc:docMk/>
            <pc:sldMk cId="808649115" sldId="265"/>
            <ac:spMk id="21" creationId="{A5271697-90F1-4A23-8EF2-0179F2EAFACB}"/>
          </ac:spMkLst>
        </pc:spChg>
        <pc:spChg chg="add">
          <ac:chgData name="Pujing Yang" userId="ab333b3b-3743-41c6-90fc-2f9eb70a673e" providerId="ADAL" clId="{2C48658C-B8EF-4DBF-999C-0A1581AA0BFD}" dt="2021-03-18T00:51:51.508" v="6608" actId="26606"/>
          <ac:spMkLst>
            <pc:docMk/>
            <pc:sldMk cId="808649115" sldId="265"/>
            <ac:spMk id="45" creationId="{D9F5512A-48E1-4C07-B75E-3CCC517B6804}"/>
          </ac:spMkLst>
        </pc:spChg>
        <pc:grpChg chg="add">
          <ac:chgData name="Pujing Yang" userId="ab333b3b-3743-41c6-90fc-2f9eb70a673e" providerId="ADAL" clId="{2C48658C-B8EF-4DBF-999C-0A1581AA0BFD}" dt="2021-03-18T00:51:51.508" v="6608" actId="26606"/>
          <ac:grpSpMkLst>
            <pc:docMk/>
            <pc:sldMk cId="808649115" sldId="265"/>
            <ac:grpSpMk id="23" creationId="{81DE8B58-F373-409E-A253-4380A66091D4}"/>
          </ac:grpSpMkLst>
        </pc:grpChg>
        <pc:picChg chg="del">
          <ac:chgData name="Pujing Yang" userId="ab333b3b-3743-41c6-90fc-2f9eb70a673e" providerId="ADAL" clId="{2C48658C-B8EF-4DBF-999C-0A1581AA0BFD}" dt="2021-03-18T00:51:40.787" v="6606" actId="478"/>
          <ac:picMkLst>
            <pc:docMk/>
            <pc:sldMk cId="808649115" sldId="265"/>
            <ac:picMk id="5" creationId="{23EC5293-ECC6-4DAD-94E5-9D6BC45DA9A0}"/>
          </ac:picMkLst>
        </pc:picChg>
        <pc:picChg chg="add mod ord">
          <ac:chgData name="Pujing Yang" userId="ab333b3b-3743-41c6-90fc-2f9eb70a673e" providerId="ADAL" clId="{2C48658C-B8EF-4DBF-999C-0A1581AA0BFD}" dt="2021-03-18T00:51:51.700" v="6610" actId="962"/>
          <ac:picMkLst>
            <pc:docMk/>
            <pc:sldMk cId="808649115" sldId="265"/>
            <ac:picMk id="7" creationId="{569A972F-3628-4FD3-B66C-40A4D508389A}"/>
          </ac:picMkLst>
        </pc:picChg>
        <pc:cxnChg chg="del">
          <ac:chgData name="Pujing Yang" userId="ab333b3b-3743-41c6-90fc-2f9eb70a673e" providerId="ADAL" clId="{2C48658C-B8EF-4DBF-999C-0A1581AA0BFD}" dt="2021-03-18T00:51:51.508" v="6608" actId="26606"/>
          <ac:cxnSpMkLst>
            <pc:docMk/>
            <pc:sldMk cId="808649115" sldId="265"/>
            <ac:cxnSpMk id="12" creationId="{20E3A342-4D61-4E3F-AF90-1AB42AEB96CC}"/>
          </ac:cxnSpMkLst>
        </pc:cxnChg>
      </pc:sldChg>
      <pc:sldChg chg="addSp delSp modSp mod ord modTransition">
        <pc:chgData name="Pujing Yang" userId="ab333b3b-3743-41c6-90fc-2f9eb70a673e" providerId="ADAL" clId="{2C48658C-B8EF-4DBF-999C-0A1581AA0BFD}" dt="2021-03-17T15:17:50.076" v="4178"/>
        <pc:sldMkLst>
          <pc:docMk/>
          <pc:sldMk cId="1516125569" sldId="266"/>
        </pc:sldMkLst>
        <pc:spChg chg="mod">
          <ac:chgData name="Pujing Yang" userId="ab333b3b-3743-41c6-90fc-2f9eb70a673e" providerId="ADAL" clId="{2C48658C-B8EF-4DBF-999C-0A1581AA0BFD}" dt="2021-03-17T08:19:48.304" v="3164"/>
          <ac:spMkLst>
            <pc:docMk/>
            <pc:sldMk cId="1516125569" sldId="266"/>
            <ac:spMk id="14" creationId="{31B279A6-33AE-48B9-B566-AB2EF5640F95}"/>
          </ac:spMkLst>
        </pc:spChg>
        <pc:spChg chg="mod">
          <ac:chgData name="Pujing Yang" userId="ab333b3b-3743-41c6-90fc-2f9eb70a673e" providerId="ADAL" clId="{2C48658C-B8EF-4DBF-999C-0A1581AA0BFD}" dt="2021-03-17T08:19:48.304" v="3164"/>
          <ac:spMkLst>
            <pc:docMk/>
            <pc:sldMk cId="1516125569" sldId="266"/>
            <ac:spMk id="15" creationId="{0649216C-7A57-424F-B2B3-C36C7CE9DA5F}"/>
          </ac:spMkLst>
        </pc:spChg>
        <pc:spChg chg="mod">
          <ac:chgData name="Pujing Yang" userId="ab333b3b-3743-41c6-90fc-2f9eb70a673e" providerId="ADAL" clId="{2C48658C-B8EF-4DBF-999C-0A1581AA0BFD}" dt="2021-03-17T08:19:48.304" v="3164"/>
          <ac:spMkLst>
            <pc:docMk/>
            <pc:sldMk cId="1516125569" sldId="266"/>
            <ac:spMk id="16" creationId="{75B8007F-970D-44AC-8158-2863EBF75D22}"/>
          </ac:spMkLst>
        </pc:spChg>
        <pc:spChg chg="mod">
          <ac:chgData name="Pujing Yang" userId="ab333b3b-3743-41c6-90fc-2f9eb70a673e" providerId="ADAL" clId="{2C48658C-B8EF-4DBF-999C-0A1581AA0BFD}" dt="2021-03-17T08:19:48.304" v="3164"/>
          <ac:spMkLst>
            <pc:docMk/>
            <pc:sldMk cId="1516125569" sldId="266"/>
            <ac:spMk id="17" creationId="{5F769CE4-2A5D-4B96-9405-11651C05733D}"/>
          </ac:spMkLst>
        </pc:spChg>
        <pc:spChg chg="mod">
          <ac:chgData name="Pujing Yang" userId="ab333b3b-3743-41c6-90fc-2f9eb70a673e" providerId="ADAL" clId="{2C48658C-B8EF-4DBF-999C-0A1581AA0BFD}" dt="2021-03-17T08:19:48.304" v="3164"/>
          <ac:spMkLst>
            <pc:docMk/>
            <pc:sldMk cId="1516125569" sldId="266"/>
            <ac:spMk id="18" creationId="{CC106DA5-B48B-4E07-8482-F931618A1FCC}"/>
          </ac:spMkLst>
        </pc:spChg>
        <pc:spChg chg="mod">
          <ac:chgData name="Pujing Yang" userId="ab333b3b-3743-41c6-90fc-2f9eb70a673e" providerId="ADAL" clId="{2C48658C-B8EF-4DBF-999C-0A1581AA0BFD}" dt="2021-03-17T08:19:48.304" v="3164"/>
          <ac:spMkLst>
            <pc:docMk/>
            <pc:sldMk cId="1516125569" sldId="266"/>
            <ac:spMk id="19" creationId="{67151752-29B6-412A-94B4-C5F338D8C57A}"/>
          </ac:spMkLst>
        </pc:spChg>
        <pc:spChg chg="mod">
          <ac:chgData name="Pujing Yang" userId="ab333b3b-3743-41c6-90fc-2f9eb70a673e" providerId="ADAL" clId="{2C48658C-B8EF-4DBF-999C-0A1581AA0BFD}" dt="2021-03-17T14:55:36.727" v="3967"/>
          <ac:spMkLst>
            <pc:docMk/>
            <pc:sldMk cId="1516125569" sldId="266"/>
            <ac:spMk id="21" creationId="{8839864C-69DD-431C-9D73-658E8BFFD104}"/>
          </ac:spMkLst>
        </pc:spChg>
        <pc:spChg chg="mod">
          <ac:chgData name="Pujing Yang" userId="ab333b3b-3743-41c6-90fc-2f9eb70a673e" providerId="ADAL" clId="{2C48658C-B8EF-4DBF-999C-0A1581AA0BFD}" dt="2021-03-17T14:55:36.727" v="3967"/>
          <ac:spMkLst>
            <pc:docMk/>
            <pc:sldMk cId="1516125569" sldId="266"/>
            <ac:spMk id="22" creationId="{010A3E54-7C13-4107-B7EE-3AA98D3821B6}"/>
          </ac:spMkLst>
        </pc:spChg>
        <pc:spChg chg="mod">
          <ac:chgData name="Pujing Yang" userId="ab333b3b-3743-41c6-90fc-2f9eb70a673e" providerId="ADAL" clId="{2C48658C-B8EF-4DBF-999C-0A1581AA0BFD}" dt="2021-03-17T14:55:36.727" v="3967"/>
          <ac:spMkLst>
            <pc:docMk/>
            <pc:sldMk cId="1516125569" sldId="266"/>
            <ac:spMk id="23" creationId="{E9BFE4A9-3CFF-4ACD-BB38-7C641FC1F720}"/>
          </ac:spMkLst>
        </pc:spChg>
        <pc:spChg chg="mod">
          <ac:chgData name="Pujing Yang" userId="ab333b3b-3743-41c6-90fc-2f9eb70a673e" providerId="ADAL" clId="{2C48658C-B8EF-4DBF-999C-0A1581AA0BFD}" dt="2021-03-17T14:55:36.727" v="3967"/>
          <ac:spMkLst>
            <pc:docMk/>
            <pc:sldMk cId="1516125569" sldId="266"/>
            <ac:spMk id="24" creationId="{5AFA33CE-E568-4971-9DF9-FD1D8C837ED2}"/>
          </ac:spMkLst>
        </pc:spChg>
        <pc:spChg chg="mod">
          <ac:chgData name="Pujing Yang" userId="ab333b3b-3743-41c6-90fc-2f9eb70a673e" providerId="ADAL" clId="{2C48658C-B8EF-4DBF-999C-0A1581AA0BFD}" dt="2021-03-17T14:55:36.727" v="3967"/>
          <ac:spMkLst>
            <pc:docMk/>
            <pc:sldMk cId="1516125569" sldId="266"/>
            <ac:spMk id="25" creationId="{A4F957B7-0CC9-4700-AFCF-F31A47E73704}"/>
          </ac:spMkLst>
        </pc:spChg>
        <pc:spChg chg="mod">
          <ac:chgData name="Pujing Yang" userId="ab333b3b-3743-41c6-90fc-2f9eb70a673e" providerId="ADAL" clId="{2C48658C-B8EF-4DBF-999C-0A1581AA0BFD}" dt="2021-03-17T14:55:36.727" v="3967"/>
          <ac:spMkLst>
            <pc:docMk/>
            <pc:sldMk cId="1516125569" sldId="266"/>
            <ac:spMk id="26" creationId="{D99828BC-AB36-4CB1-9853-5AED6B69CB72}"/>
          </ac:spMkLst>
        </pc:spChg>
        <pc:spChg chg="add del mod">
          <ac:chgData name="Pujing Yang" userId="ab333b3b-3743-41c6-90fc-2f9eb70a673e" providerId="ADAL" clId="{2C48658C-B8EF-4DBF-999C-0A1581AA0BFD}" dt="2021-03-17T15:13:18.900" v="4101" actId="478"/>
          <ac:spMkLst>
            <pc:docMk/>
            <pc:sldMk cId="1516125569" sldId="266"/>
            <ac:spMk id="30" creationId="{B973198B-D0A3-4347-BC11-C60DBE0AE5BF}"/>
          </ac:spMkLst>
        </pc:spChg>
        <pc:grpChg chg="del">
          <ac:chgData name="Pujing Yang" userId="ab333b3b-3743-41c6-90fc-2f9eb70a673e" providerId="ADAL" clId="{2C48658C-B8EF-4DBF-999C-0A1581AA0BFD}" dt="2021-03-17T08:19:47.843" v="3163" actId="478"/>
          <ac:grpSpMkLst>
            <pc:docMk/>
            <pc:sldMk cId="1516125569" sldId="266"/>
            <ac:grpSpMk id="4" creationId="{19176CFC-BE5A-4607-A97F-3B9461BDB051}"/>
          </ac:grpSpMkLst>
        </pc:grpChg>
        <pc:grpChg chg="add del mod">
          <ac:chgData name="Pujing Yang" userId="ab333b3b-3743-41c6-90fc-2f9eb70a673e" providerId="ADAL" clId="{2C48658C-B8EF-4DBF-999C-0A1581AA0BFD}" dt="2021-03-17T14:55:36.270" v="3966" actId="478"/>
          <ac:grpSpMkLst>
            <pc:docMk/>
            <pc:sldMk cId="1516125569" sldId="266"/>
            <ac:grpSpMk id="13" creationId="{BC39F243-66A8-453F-BF4F-9EE9B17D3C58}"/>
          </ac:grpSpMkLst>
        </pc:grpChg>
        <pc:grpChg chg="add mod">
          <ac:chgData name="Pujing Yang" userId="ab333b3b-3743-41c6-90fc-2f9eb70a673e" providerId="ADAL" clId="{2C48658C-B8EF-4DBF-999C-0A1581AA0BFD}" dt="2021-03-17T14:55:36.727" v="3967"/>
          <ac:grpSpMkLst>
            <pc:docMk/>
            <pc:sldMk cId="1516125569" sldId="266"/>
            <ac:grpSpMk id="20" creationId="{C8C847D4-1478-4900-B923-6355445E59CA}"/>
          </ac:grpSpMkLst>
        </pc:grpChg>
        <pc:picChg chg="del mod">
          <ac:chgData name="Pujing Yang" userId="ab333b3b-3743-41c6-90fc-2f9eb70a673e" providerId="ADAL" clId="{2C48658C-B8EF-4DBF-999C-0A1581AA0BFD}" dt="2021-03-17T15:13:16.549" v="4100" actId="478"/>
          <ac:picMkLst>
            <pc:docMk/>
            <pc:sldMk cId="1516125569" sldId="266"/>
            <ac:picMk id="12" creationId="{FF1A1B45-97D1-4949-B9F7-445892E33949}"/>
          </ac:picMkLst>
        </pc:picChg>
        <pc:picChg chg="add mod">
          <ac:chgData name="Pujing Yang" userId="ab333b3b-3743-41c6-90fc-2f9eb70a673e" providerId="ADAL" clId="{2C48658C-B8EF-4DBF-999C-0A1581AA0BFD}" dt="2021-03-17T15:12:20.206" v="4093" actId="1076"/>
          <ac:picMkLst>
            <pc:docMk/>
            <pc:sldMk cId="1516125569" sldId="266"/>
            <ac:picMk id="27" creationId="{6F004432-E013-47BB-9D1D-BAF121505236}"/>
          </ac:picMkLst>
        </pc:picChg>
        <pc:picChg chg="add mod">
          <ac:chgData name="Pujing Yang" userId="ab333b3b-3743-41c6-90fc-2f9eb70a673e" providerId="ADAL" clId="{2C48658C-B8EF-4DBF-999C-0A1581AA0BFD}" dt="2021-03-17T15:12:22" v="4094" actId="1076"/>
          <ac:picMkLst>
            <pc:docMk/>
            <pc:sldMk cId="1516125569" sldId="266"/>
            <ac:picMk id="28" creationId="{5C5B4072-8F1C-47BF-B0D2-5BE264F6538E}"/>
          </ac:picMkLst>
        </pc:picChg>
      </pc:sldChg>
      <pc:sldChg chg="addSp delSp modSp mod ord modTransition setBg">
        <pc:chgData name="Pujing Yang" userId="ab333b3b-3743-41c6-90fc-2f9eb70a673e" providerId="ADAL" clId="{2C48658C-B8EF-4DBF-999C-0A1581AA0BFD}" dt="2021-03-17T18:17:33.916" v="5618"/>
        <pc:sldMkLst>
          <pc:docMk/>
          <pc:sldMk cId="2355771188" sldId="271"/>
        </pc:sldMkLst>
        <pc:spChg chg="del">
          <ac:chgData name="Pujing Yang" userId="ab333b3b-3743-41c6-90fc-2f9eb70a673e" providerId="ADAL" clId="{2C48658C-B8EF-4DBF-999C-0A1581AA0BFD}" dt="2021-03-17T15:12:41.124" v="4095" actId="478"/>
          <ac:spMkLst>
            <pc:docMk/>
            <pc:sldMk cId="2355771188" sldId="271"/>
            <ac:spMk id="2" creationId="{9E5613BD-C1C5-416B-B6DD-C76C1FB7FC76}"/>
          </ac:spMkLst>
        </pc:spChg>
        <pc:spChg chg="mod ord">
          <ac:chgData name="Pujing Yang" userId="ab333b3b-3743-41c6-90fc-2f9eb70a673e" providerId="ADAL" clId="{2C48658C-B8EF-4DBF-999C-0A1581AA0BFD}" dt="2021-03-17T15:13:01.391" v="4097" actId="26606"/>
          <ac:spMkLst>
            <pc:docMk/>
            <pc:sldMk cId="2355771188" sldId="271"/>
            <ac:spMk id="11" creationId="{F8254DC1-1803-43EF-847C-9F8997D34446}"/>
          </ac:spMkLst>
        </pc:spChg>
        <pc:spChg chg="mod">
          <ac:chgData name="Pujing Yang" userId="ab333b3b-3743-41c6-90fc-2f9eb70a673e" providerId="ADAL" clId="{2C48658C-B8EF-4DBF-999C-0A1581AA0BFD}" dt="2021-03-17T08:19:51.832" v="3166"/>
          <ac:spMkLst>
            <pc:docMk/>
            <pc:sldMk cId="2355771188" sldId="271"/>
            <ac:spMk id="15" creationId="{AEC41213-A616-41A9-9F3B-2A1D8432923D}"/>
          </ac:spMkLst>
        </pc:spChg>
        <pc:spChg chg="mod">
          <ac:chgData name="Pujing Yang" userId="ab333b3b-3743-41c6-90fc-2f9eb70a673e" providerId="ADAL" clId="{2C48658C-B8EF-4DBF-999C-0A1581AA0BFD}" dt="2021-03-17T08:19:51.832" v="3166"/>
          <ac:spMkLst>
            <pc:docMk/>
            <pc:sldMk cId="2355771188" sldId="271"/>
            <ac:spMk id="16" creationId="{7CB457F6-513A-4A11-856E-E0D88A35E573}"/>
          </ac:spMkLst>
        </pc:spChg>
        <pc:spChg chg="mod">
          <ac:chgData name="Pujing Yang" userId="ab333b3b-3743-41c6-90fc-2f9eb70a673e" providerId="ADAL" clId="{2C48658C-B8EF-4DBF-999C-0A1581AA0BFD}" dt="2021-03-17T08:19:51.832" v="3166"/>
          <ac:spMkLst>
            <pc:docMk/>
            <pc:sldMk cId="2355771188" sldId="271"/>
            <ac:spMk id="17" creationId="{C89EA3BB-F877-473E-951A-708BCA6844DB}"/>
          </ac:spMkLst>
        </pc:spChg>
        <pc:spChg chg="mod">
          <ac:chgData name="Pujing Yang" userId="ab333b3b-3743-41c6-90fc-2f9eb70a673e" providerId="ADAL" clId="{2C48658C-B8EF-4DBF-999C-0A1581AA0BFD}" dt="2021-03-17T08:19:51.832" v="3166"/>
          <ac:spMkLst>
            <pc:docMk/>
            <pc:sldMk cId="2355771188" sldId="271"/>
            <ac:spMk id="18" creationId="{E1974CA7-70DE-46E1-A9AC-4025975BC5D1}"/>
          </ac:spMkLst>
        </pc:spChg>
        <pc:spChg chg="mod">
          <ac:chgData name="Pujing Yang" userId="ab333b3b-3743-41c6-90fc-2f9eb70a673e" providerId="ADAL" clId="{2C48658C-B8EF-4DBF-999C-0A1581AA0BFD}" dt="2021-03-17T08:19:51.832" v="3166"/>
          <ac:spMkLst>
            <pc:docMk/>
            <pc:sldMk cId="2355771188" sldId="271"/>
            <ac:spMk id="19" creationId="{A7644A21-7264-421C-9994-10B98809D925}"/>
          </ac:spMkLst>
        </pc:spChg>
        <pc:spChg chg="mod">
          <ac:chgData name="Pujing Yang" userId="ab333b3b-3743-41c6-90fc-2f9eb70a673e" providerId="ADAL" clId="{2C48658C-B8EF-4DBF-999C-0A1581AA0BFD}" dt="2021-03-17T08:19:51.832" v="3166"/>
          <ac:spMkLst>
            <pc:docMk/>
            <pc:sldMk cId="2355771188" sldId="271"/>
            <ac:spMk id="20" creationId="{3CC36D1F-2575-4AB3-9C7E-161089BC4EB4}"/>
          </ac:spMkLst>
        </pc:spChg>
        <pc:spChg chg="mod">
          <ac:chgData name="Pujing Yang" userId="ab333b3b-3743-41c6-90fc-2f9eb70a673e" providerId="ADAL" clId="{2C48658C-B8EF-4DBF-999C-0A1581AA0BFD}" dt="2021-03-17T14:55:40.175" v="3969"/>
          <ac:spMkLst>
            <pc:docMk/>
            <pc:sldMk cId="2355771188" sldId="271"/>
            <ac:spMk id="22" creationId="{C45CBCFC-6D96-4E96-A709-8671B90BD8BF}"/>
          </ac:spMkLst>
        </pc:spChg>
        <pc:spChg chg="mod">
          <ac:chgData name="Pujing Yang" userId="ab333b3b-3743-41c6-90fc-2f9eb70a673e" providerId="ADAL" clId="{2C48658C-B8EF-4DBF-999C-0A1581AA0BFD}" dt="2021-03-17T14:55:40.175" v="3969"/>
          <ac:spMkLst>
            <pc:docMk/>
            <pc:sldMk cId="2355771188" sldId="271"/>
            <ac:spMk id="23" creationId="{4779B87D-67DF-439C-8110-94F537393987}"/>
          </ac:spMkLst>
        </pc:spChg>
        <pc:spChg chg="mod">
          <ac:chgData name="Pujing Yang" userId="ab333b3b-3743-41c6-90fc-2f9eb70a673e" providerId="ADAL" clId="{2C48658C-B8EF-4DBF-999C-0A1581AA0BFD}" dt="2021-03-17T14:55:40.175" v="3969"/>
          <ac:spMkLst>
            <pc:docMk/>
            <pc:sldMk cId="2355771188" sldId="271"/>
            <ac:spMk id="24" creationId="{D3409066-CF56-4E36-AF4F-DE05C54DC4DB}"/>
          </ac:spMkLst>
        </pc:spChg>
        <pc:spChg chg="mod">
          <ac:chgData name="Pujing Yang" userId="ab333b3b-3743-41c6-90fc-2f9eb70a673e" providerId="ADAL" clId="{2C48658C-B8EF-4DBF-999C-0A1581AA0BFD}" dt="2021-03-17T14:55:40.175" v="3969"/>
          <ac:spMkLst>
            <pc:docMk/>
            <pc:sldMk cId="2355771188" sldId="271"/>
            <ac:spMk id="25" creationId="{A28F948F-E6EE-4E73-B8D2-52B485D6A972}"/>
          </ac:spMkLst>
        </pc:spChg>
        <pc:spChg chg="mod">
          <ac:chgData name="Pujing Yang" userId="ab333b3b-3743-41c6-90fc-2f9eb70a673e" providerId="ADAL" clId="{2C48658C-B8EF-4DBF-999C-0A1581AA0BFD}" dt="2021-03-17T14:55:40.175" v="3969"/>
          <ac:spMkLst>
            <pc:docMk/>
            <pc:sldMk cId="2355771188" sldId="271"/>
            <ac:spMk id="26" creationId="{7668DE9B-D905-40E1-9088-3236E095A494}"/>
          </ac:spMkLst>
        </pc:spChg>
        <pc:spChg chg="mod">
          <ac:chgData name="Pujing Yang" userId="ab333b3b-3743-41c6-90fc-2f9eb70a673e" providerId="ADAL" clId="{2C48658C-B8EF-4DBF-999C-0A1581AA0BFD}" dt="2021-03-17T14:55:40.175" v="3969"/>
          <ac:spMkLst>
            <pc:docMk/>
            <pc:sldMk cId="2355771188" sldId="271"/>
            <ac:spMk id="27" creationId="{E6AD60C2-C591-41F2-A7D5-4E43C61DF5E1}"/>
          </ac:spMkLst>
        </pc:spChg>
        <pc:spChg chg="add del mod">
          <ac:chgData name="Pujing Yang" userId="ab333b3b-3743-41c6-90fc-2f9eb70a673e" providerId="ADAL" clId="{2C48658C-B8EF-4DBF-999C-0A1581AA0BFD}" dt="2021-03-17T15:12:41.124" v="4095" actId="478"/>
          <ac:spMkLst>
            <pc:docMk/>
            <pc:sldMk cId="2355771188" sldId="271"/>
            <ac:spMk id="29" creationId="{6CCE8526-2704-4A42-8E56-6D40AC8A9C52}"/>
          </ac:spMkLst>
        </pc:spChg>
        <pc:spChg chg="add">
          <ac:chgData name="Pujing Yang" userId="ab333b3b-3743-41c6-90fc-2f9eb70a673e" providerId="ADAL" clId="{2C48658C-B8EF-4DBF-999C-0A1581AA0BFD}" dt="2021-03-17T15:13:01.391" v="4097" actId="26606"/>
          <ac:spMkLst>
            <pc:docMk/>
            <pc:sldMk cId="2355771188" sldId="271"/>
            <ac:spMk id="36" creationId="{42810797-DEF6-483B-8CEB-82D5F57AAB68}"/>
          </ac:spMkLst>
        </pc:spChg>
        <pc:spChg chg="add">
          <ac:chgData name="Pujing Yang" userId="ab333b3b-3743-41c6-90fc-2f9eb70a673e" providerId="ADAL" clId="{2C48658C-B8EF-4DBF-999C-0A1581AA0BFD}" dt="2021-03-17T15:13:01.391" v="4097" actId="26606"/>
          <ac:spMkLst>
            <pc:docMk/>
            <pc:sldMk cId="2355771188" sldId="271"/>
            <ac:spMk id="39" creationId="{799A8B4F-0FED-46C0-9186-5A8E116D8744}"/>
          </ac:spMkLst>
        </pc:spChg>
        <pc:spChg chg="add">
          <ac:chgData name="Pujing Yang" userId="ab333b3b-3743-41c6-90fc-2f9eb70a673e" providerId="ADAL" clId="{2C48658C-B8EF-4DBF-999C-0A1581AA0BFD}" dt="2021-03-17T15:13:01.391" v="4097" actId="26606"/>
          <ac:spMkLst>
            <pc:docMk/>
            <pc:sldMk cId="2355771188" sldId="271"/>
            <ac:spMk id="43" creationId="{38A69B74-22E3-47CC-823F-18BE7930C814}"/>
          </ac:spMkLst>
        </pc:spChg>
        <pc:spChg chg="add">
          <ac:chgData name="Pujing Yang" userId="ab333b3b-3743-41c6-90fc-2f9eb70a673e" providerId="ADAL" clId="{2C48658C-B8EF-4DBF-999C-0A1581AA0BFD}" dt="2021-03-17T15:13:01.391" v="4097" actId="26606"/>
          <ac:spMkLst>
            <pc:docMk/>
            <pc:sldMk cId="2355771188" sldId="271"/>
            <ac:spMk id="45" creationId="{1778637B-5DB8-4A75-B2E6-FC2B1BB9A7DB}"/>
          </ac:spMkLst>
        </pc:spChg>
        <pc:spChg chg="add">
          <ac:chgData name="Pujing Yang" userId="ab333b3b-3743-41c6-90fc-2f9eb70a673e" providerId="ADAL" clId="{2C48658C-B8EF-4DBF-999C-0A1581AA0BFD}" dt="2021-03-17T15:13:01.391" v="4097" actId="26606"/>
          <ac:spMkLst>
            <pc:docMk/>
            <pc:sldMk cId="2355771188" sldId="271"/>
            <ac:spMk id="47" creationId="{0035A30C-45F3-4EFB-B2E8-6E2A11843D39}"/>
          </ac:spMkLst>
        </pc:spChg>
        <pc:grpChg chg="del">
          <ac:chgData name="Pujing Yang" userId="ab333b3b-3743-41c6-90fc-2f9eb70a673e" providerId="ADAL" clId="{2C48658C-B8EF-4DBF-999C-0A1581AA0BFD}" dt="2021-03-17T08:19:51.394" v="3165" actId="478"/>
          <ac:grpSpMkLst>
            <pc:docMk/>
            <pc:sldMk cId="2355771188" sldId="271"/>
            <ac:grpSpMk id="4" creationId="{F8961013-282D-4731-94B0-08B028127C19}"/>
          </ac:grpSpMkLst>
        </pc:grpChg>
        <pc:grpChg chg="add del mod">
          <ac:chgData name="Pujing Yang" userId="ab333b3b-3743-41c6-90fc-2f9eb70a673e" providerId="ADAL" clId="{2C48658C-B8EF-4DBF-999C-0A1581AA0BFD}" dt="2021-03-17T14:55:39.735" v="3968" actId="478"/>
          <ac:grpSpMkLst>
            <pc:docMk/>
            <pc:sldMk cId="2355771188" sldId="271"/>
            <ac:grpSpMk id="14" creationId="{4A3BFE53-1760-436E-9BAA-FAB5CD177C9E}"/>
          </ac:grpSpMkLst>
        </pc:grpChg>
        <pc:grpChg chg="add del mod">
          <ac:chgData name="Pujing Yang" userId="ab333b3b-3743-41c6-90fc-2f9eb70a673e" providerId="ADAL" clId="{2C48658C-B8EF-4DBF-999C-0A1581AA0BFD}" dt="2021-03-17T15:12:41.124" v="4095" actId="478"/>
          <ac:grpSpMkLst>
            <pc:docMk/>
            <pc:sldMk cId="2355771188" sldId="271"/>
            <ac:grpSpMk id="21" creationId="{52CE1978-33B8-47E9-B7C5-CF1CA9CF6049}"/>
          </ac:grpSpMkLst>
        </pc:grpChg>
        <pc:picChg chg="mod">
          <ac:chgData name="Pujing Yang" userId="ab333b3b-3743-41c6-90fc-2f9eb70a673e" providerId="ADAL" clId="{2C48658C-B8EF-4DBF-999C-0A1581AA0BFD}" dt="2021-03-17T17:13:37.378" v="4959" actId="1076"/>
          <ac:picMkLst>
            <pc:docMk/>
            <pc:sldMk cId="2355771188" sldId="271"/>
            <ac:picMk id="2" creationId="{94DF2EE9-190E-4808-99F7-A4D0FF62A775}"/>
          </ac:picMkLst>
        </pc:picChg>
        <pc:picChg chg="del">
          <ac:chgData name="Pujing Yang" userId="ab333b3b-3743-41c6-90fc-2f9eb70a673e" providerId="ADAL" clId="{2C48658C-B8EF-4DBF-999C-0A1581AA0BFD}" dt="2021-03-17T15:12:13.553" v="4090" actId="21"/>
          <ac:picMkLst>
            <pc:docMk/>
            <pc:sldMk cId="2355771188" sldId="271"/>
            <ac:picMk id="12" creationId="{459FCB92-277C-406F-8AD5-F7F9DF27BD74}"/>
          </ac:picMkLst>
        </pc:picChg>
        <pc:picChg chg="del">
          <ac:chgData name="Pujing Yang" userId="ab333b3b-3743-41c6-90fc-2f9eb70a673e" providerId="ADAL" clId="{2C48658C-B8EF-4DBF-999C-0A1581AA0BFD}" dt="2021-03-17T15:12:13.553" v="4090" actId="21"/>
          <ac:picMkLst>
            <pc:docMk/>
            <pc:sldMk cId="2355771188" sldId="271"/>
            <ac:picMk id="13" creationId="{215F66D6-4BE1-41E6-A917-3540229084FC}"/>
          </ac:picMkLst>
        </pc:picChg>
        <pc:picChg chg="add mod">
          <ac:chgData name="Pujing Yang" userId="ab333b3b-3743-41c6-90fc-2f9eb70a673e" providerId="ADAL" clId="{2C48658C-B8EF-4DBF-999C-0A1581AA0BFD}" dt="2021-03-17T15:13:01.391" v="4097" actId="26606"/>
          <ac:picMkLst>
            <pc:docMk/>
            <pc:sldMk cId="2355771188" sldId="271"/>
            <ac:picMk id="30" creationId="{A9964028-01FB-45B2-AF40-7F2BB0D7221B}"/>
          </ac:picMkLst>
        </pc:picChg>
        <pc:picChg chg="add mod">
          <ac:chgData name="Pujing Yang" userId="ab333b3b-3743-41c6-90fc-2f9eb70a673e" providerId="ADAL" clId="{2C48658C-B8EF-4DBF-999C-0A1581AA0BFD}" dt="2021-03-17T15:13:01.391" v="4097" actId="26606"/>
          <ac:picMkLst>
            <pc:docMk/>
            <pc:sldMk cId="2355771188" sldId="271"/>
            <ac:picMk id="31" creationId="{35AE9FF3-556F-4D26-99D2-002333CD8FEE}"/>
          </ac:picMkLst>
        </pc:picChg>
        <pc:picChg chg="add mod ord">
          <ac:chgData name="Pujing Yang" userId="ab333b3b-3743-41c6-90fc-2f9eb70a673e" providerId="ADAL" clId="{2C48658C-B8EF-4DBF-999C-0A1581AA0BFD}" dt="2021-03-17T15:13:01.391" v="4097" actId="26606"/>
          <ac:picMkLst>
            <pc:docMk/>
            <pc:sldMk cId="2355771188" sldId="271"/>
            <ac:picMk id="32" creationId="{FE581B13-C55A-42C3-BDBD-4B43FE38209C}"/>
          </ac:picMkLst>
        </pc:picChg>
        <pc:picChg chg="add">
          <ac:chgData name="Pujing Yang" userId="ab333b3b-3743-41c6-90fc-2f9eb70a673e" providerId="ADAL" clId="{2C48658C-B8EF-4DBF-999C-0A1581AA0BFD}" dt="2021-03-17T15:13:01.391" v="4097" actId="26606"/>
          <ac:picMkLst>
            <pc:docMk/>
            <pc:sldMk cId="2355771188" sldId="271"/>
            <ac:picMk id="41" creationId="{DA6861EE-7660-46C9-80BD-173B8F7454B8}"/>
          </ac:picMkLst>
        </pc:picChg>
      </pc:sldChg>
      <pc:sldChg chg="ord">
        <pc:chgData name="Pujing Yang" userId="ab333b3b-3743-41c6-90fc-2f9eb70a673e" providerId="ADAL" clId="{2C48658C-B8EF-4DBF-999C-0A1581AA0BFD}" dt="2021-03-17T02:16:57.315" v="2841"/>
        <pc:sldMkLst>
          <pc:docMk/>
          <pc:sldMk cId="141370523" sldId="272"/>
        </pc:sldMkLst>
      </pc:sldChg>
      <pc:sldChg chg="addSp delSp modSp mod ord modTransition">
        <pc:chgData name="Pujing Yang" userId="ab333b3b-3743-41c6-90fc-2f9eb70a673e" providerId="ADAL" clId="{2C48658C-B8EF-4DBF-999C-0A1581AA0BFD}" dt="2021-03-18T00:52:07.388" v="6615" actId="962"/>
        <pc:sldMkLst>
          <pc:docMk/>
          <pc:sldMk cId="3272302149" sldId="273"/>
        </pc:sldMkLst>
        <pc:spChg chg="mod">
          <ac:chgData name="Pujing Yang" userId="ab333b3b-3743-41c6-90fc-2f9eb70a673e" providerId="ADAL" clId="{2C48658C-B8EF-4DBF-999C-0A1581AA0BFD}" dt="2021-03-18T00:52:07.365" v="6613" actId="26606"/>
          <ac:spMkLst>
            <pc:docMk/>
            <pc:sldMk cId="3272302149" sldId="273"/>
            <ac:spMk id="2" creationId="{9E5613BD-C1C5-416B-B6DD-C76C1FB7FC76}"/>
          </ac:spMkLst>
        </pc:spChg>
        <pc:spChg chg="mod">
          <ac:chgData name="Pujing Yang" userId="ab333b3b-3743-41c6-90fc-2f9eb70a673e" providerId="ADAL" clId="{2C48658C-B8EF-4DBF-999C-0A1581AA0BFD}" dt="2021-03-18T00:52:07.365" v="6613" actId="26606"/>
          <ac:spMkLst>
            <pc:docMk/>
            <pc:sldMk cId="3272302149" sldId="273"/>
            <ac:spMk id="3" creationId="{1DF3BF49-0126-4024-98A7-D04C20B2DF92}"/>
          </ac:spMkLst>
        </pc:spChg>
        <pc:spChg chg="mod ord">
          <ac:chgData name="Pujing Yang" userId="ab333b3b-3743-41c6-90fc-2f9eb70a673e" providerId="ADAL" clId="{2C48658C-B8EF-4DBF-999C-0A1581AA0BFD}" dt="2021-03-18T00:52:07.365" v="6613" actId="26606"/>
          <ac:spMkLst>
            <pc:docMk/>
            <pc:sldMk cId="3272302149" sldId="273"/>
            <ac:spMk id="4" creationId="{4E79F752-D396-4C48-AE07-CA537A0A6369}"/>
          </ac:spMkLst>
        </pc:spChg>
        <pc:spChg chg="del">
          <ac:chgData name="Pujing Yang" userId="ab333b3b-3743-41c6-90fc-2f9eb70a673e" providerId="ADAL" clId="{2C48658C-B8EF-4DBF-999C-0A1581AA0BFD}" dt="2021-03-18T00:52:07.365" v="6613" actId="26606"/>
          <ac:spMkLst>
            <pc:docMk/>
            <pc:sldMk cId="3272302149" sldId="273"/>
            <ac:spMk id="39" creationId="{3CD9DF72-87A3-404E-A828-84CBF11A8303}"/>
          </ac:spMkLst>
        </pc:spChg>
        <pc:spChg chg="add">
          <ac:chgData name="Pujing Yang" userId="ab333b3b-3743-41c6-90fc-2f9eb70a673e" providerId="ADAL" clId="{2C48658C-B8EF-4DBF-999C-0A1581AA0BFD}" dt="2021-03-18T00:52:07.365" v="6613" actId="26606"/>
          <ac:spMkLst>
            <pc:docMk/>
            <pc:sldMk cId="3272302149" sldId="273"/>
            <ac:spMk id="46" creationId="{A81E7530-396C-45F0-92F4-A885648D1631}"/>
          </ac:spMkLst>
        </pc:spChg>
        <pc:spChg chg="add">
          <ac:chgData name="Pujing Yang" userId="ab333b3b-3743-41c6-90fc-2f9eb70a673e" providerId="ADAL" clId="{2C48658C-B8EF-4DBF-999C-0A1581AA0BFD}" dt="2021-03-18T00:52:07.365" v="6613" actId="26606"/>
          <ac:spMkLst>
            <pc:docMk/>
            <pc:sldMk cId="3272302149" sldId="273"/>
            <ac:spMk id="48" creationId="{7316481C-0A49-4796-812B-0D64F063B720}"/>
          </ac:spMkLst>
        </pc:spChg>
        <pc:spChg chg="add">
          <ac:chgData name="Pujing Yang" userId="ab333b3b-3743-41c6-90fc-2f9eb70a673e" providerId="ADAL" clId="{2C48658C-B8EF-4DBF-999C-0A1581AA0BFD}" dt="2021-03-18T00:52:07.365" v="6613" actId="26606"/>
          <ac:spMkLst>
            <pc:docMk/>
            <pc:sldMk cId="3272302149" sldId="273"/>
            <ac:spMk id="50" creationId="{A5271697-90F1-4A23-8EF2-0179F2EAFACB}"/>
          </ac:spMkLst>
        </pc:spChg>
        <pc:spChg chg="add">
          <ac:chgData name="Pujing Yang" userId="ab333b3b-3743-41c6-90fc-2f9eb70a673e" providerId="ADAL" clId="{2C48658C-B8EF-4DBF-999C-0A1581AA0BFD}" dt="2021-03-18T00:52:07.365" v="6613" actId="26606"/>
          <ac:spMkLst>
            <pc:docMk/>
            <pc:sldMk cId="3272302149" sldId="273"/>
            <ac:spMk id="74" creationId="{D9F5512A-48E1-4C07-B75E-3CCC517B6804}"/>
          </ac:spMkLst>
        </pc:spChg>
        <pc:grpChg chg="add">
          <ac:chgData name="Pujing Yang" userId="ab333b3b-3743-41c6-90fc-2f9eb70a673e" providerId="ADAL" clId="{2C48658C-B8EF-4DBF-999C-0A1581AA0BFD}" dt="2021-03-18T00:52:07.365" v="6613" actId="26606"/>
          <ac:grpSpMkLst>
            <pc:docMk/>
            <pc:sldMk cId="3272302149" sldId="273"/>
            <ac:grpSpMk id="52" creationId="{81DE8B58-F373-409E-A253-4380A66091D4}"/>
          </ac:grpSpMkLst>
        </pc:grpChg>
        <pc:picChg chg="add mod ord">
          <ac:chgData name="Pujing Yang" userId="ab333b3b-3743-41c6-90fc-2f9eb70a673e" providerId="ADAL" clId="{2C48658C-B8EF-4DBF-999C-0A1581AA0BFD}" dt="2021-03-18T00:52:07.388" v="6615" actId="962"/>
          <ac:picMkLst>
            <pc:docMk/>
            <pc:sldMk cId="3272302149" sldId="273"/>
            <ac:picMk id="7" creationId="{455089E3-7440-4ADD-8F98-990139ADF6E6}"/>
          </ac:picMkLst>
        </pc:picChg>
        <pc:picChg chg="del">
          <ac:chgData name="Pujing Yang" userId="ab333b3b-3743-41c6-90fc-2f9eb70a673e" providerId="ADAL" clId="{2C48658C-B8EF-4DBF-999C-0A1581AA0BFD}" dt="2021-03-18T00:51:58.203" v="6611" actId="478"/>
          <ac:picMkLst>
            <pc:docMk/>
            <pc:sldMk cId="3272302149" sldId="273"/>
            <ac:picMk id="26" creationId="{744BB6AA-A621-48F7-A2A7-2A56D6B37749}"/>
          </ac:picMkLst>
        </pc:picChg>
        <pc:cxnChg chg="del">
          <ac:chgData name="Pujing Yang" userId="ab333b3b-3743-41c6-90fc-2f9eb70a673e" providerId="ADAL" clId="{2C48658C-B8EF-4DBF-999C-0A1581AA0BFD}" dt="2021-03-18T00:52:07.365" v="6613" actId="26606"/>
          <ac:cxnSpMkLst>
            <pc:docMk/>
            <pc:sldMk cId="3272302149" sldId="273"/>
            <ac:cxnSpMk id="41" creationId="{20E3A342-4D61-4E3F-AF90-1AB42AEB96CC}"/>
          </ac:cxnSpMkLst>
        </pc:cxnChg>
      </pc:sldChg>
      <pc:sldChg chg="addSp delSp modSp mod">
        <pc:chgData name="Pujing Yang" userId="ab333b3b-3743-41c6-90fc-2f9eb70a673e" providerId="ADAL" clId="{2C48658C-B8EF-4DBF-999C-0A1581AA0BFD}" dt="2021-03-16T08:41:04.951" v="813" actId="1076"/>
        <pc:sldMkLst>
          <pc:docMk/>
          <pc:sldMk cId="1565185717" sldId="274"/>
        </pc:sldMkLst>
        <pc:spChg chg="del">
          <ac:chgData name="Pujing Yang" userId="ab333b3b-3743-41c6-90fc-2f9eb70a673e" providerId="ADAL" clId="{2C48658C-B8EF-4DBF-999C-0A1581AA0BFD}" dt="2021-03-16T08:40:07.556" v="809" actId="478"/>
          <ac:spMkLst>
            <pc:docMk/>
            <pc:sldMk cId="1565185717" sldId="274"/>
            <ac:spMk id="3" creationId="{1DF3BF49-0126-4024-98A7-D04C20B2DF92}"/>
          </ac:spMkLst>
        </pc:spChg>
        <pc:picChg chg="add del">
          <ac:chgData name="Pujing Yang" userId="ab333b3b-3743-41c6-90fc-2f9eb70a673e" providerId="ADAL" clId="{2C48658C-B8EF-4DBF-999C-0A1581AA0BFD}" dt="2021-03-16T08:40:10.592" v="811" actId="478"/>
          <ac:picMkLst>
            <pc:docMk/>
            <pc:sldMk cId="1565185717" sldId="274"/>
            <ac:picMk id="12" creationId="{04A5716E-3683-4587-926A-5B87C0425292}"/>
          </ac:picMkLst>
        </pc:picChg>
        <pc:picChg chg="add mod">
          <ac:chgData name="Pujing Yang" userId="ab333b3b-3743-41c6-90fc-2f9eb70a673e" providerId="ADAL" clId="{2C48658C-B8EF-4DBF-999C-0A1581AA0BFD}" dt="2021-03-16T08:41:04.951" v="813" actId="1076"/>
          <ac:picMkLst>
            <pc:docMk/>
            <pc:sldMk cId="1565185717" sldId="274"/>
            <ac:picMk id="13" creationId="{9CBF77F7-3459-4A9D-98F9-FCCC012D2F15}"/>
          </ac:picMkLst>
        </pc:picChg>
      </pc:sldChg>
      <pc:sldChg chg="addSp delSp modSp mod ord modTransition">
        <pc:chgData name="Pujing Yang" userId="ab333b3b-3743-41c6-90fc-2f9eb70a673e" providerId="ADAL" clId="{2C48658C-B8EF-4DBF-999C-0A1581AA0BFD}" dt="2021-03-17T15:17:50.076" v="4178"/>
        <pc:sldMkLst>
          <pc:docMk/>
          <pc:sldMk cId="2297529856" sldId="275"/>
        </pc:sldMkLst>
        <pc:spChg chg="mod">
          <ac:chgData name="Pujing Yang" userId="ab333b3b-3743-41c6-90fc-2f9eb70a673e" providerId="ADAL" clId="{2C48658C-B8EF-4DBF-999C-0A1581AA0BFD}" dt="2021-03-17T08:20:41.152" v="3185"/>
          <ac:spMkLst>
            <pc:docMk/>
            <pc:sldMk cId="2297529856" sldId="275"/>
            <ac:spMk id="13" creationId="{D683C181-193C-428B-BD21-F879BE582691}"/>
          </ac:spMkLst>
        </pc:spChg>
        <pc:spChg chg="mod">
          <ac:chgData name="Pujing Yang" userId="ab333b3b-3743-41c6-90fc-2f9eb70a673e" providerId="ADAL" clId="{2C48658C-B8EF-4DBF-999C-0A1581AA0BFD}" dt="2021-03-17T08:20:41.152" v="3185"/>
          <ac:spMkLst>
            <pc:docMk/>
            <pc:sldMk cId="2297529856" sldId="275"/>
            <ac:spMk id="14" creationId="{0EAD88F6-0D32-404E-AAE1-3B56F9EE7B7D}"/>
          </ac:spMkLst>
        </pc:spChg>
        <pc:spChg chg="mod">
          <ac:chgData name="Pujing Yang" userId="ab333b3b-3743-41c6-90fc-2f9eb70a673e" providerId="ADAL" clId="{2C48658C-B8EF-4DBF-999C-0A1581AA0BFD}" dt="2021-03-17T08:20:41.152" v="3185"/>
          <ac:spMkLst>
            <pc:docMk/>
            <pc:sldMk cId="2297529856" sldId="275"/>
            <ac:spMk id="15" creationId="{A0BB3B2E-3441-40FA-82D1-339127C57011}"/>
          </ac:spMkLst>
        </pc:spChg>
        <pc:spChg chg="mod">
          <ac:chgData name="Pujing Yang" userId="ab333b3b-3743-41c6-90fc-2f9eb70a673e" providerId="ADAL" clId="{2C48658C-B8EF-4DBF-999C-0A1581AA0BFD}" dt="2021-03-17T08:20:41.152" v="3185"/>
          <ac:spMkLst>
            <pc:docMk/>
            <pc:sldMk cId="2297529856" sldId="275"/>
            <ac:spMk id="16" creationId="{F26A0A31-42FD-4391-A1F4-C251018B5BC5}"/>
          </ac:spMkLst>
        </pc:spChg>
        <pc:spChg chg="mod">
          <ac:chgData name="Pujing Yang" userId="ab333b3b-3743-41c6-90fc-2f9eb70a673e" providerId="ADAL" clId="{2C48658C-B8EF-4DBF-999C-0A1581AA0BFD}" dt="2021-03-17T08:20:44.961" v="3186" actId="207"/>
          <ac:spMkLst>
            <pc:docMk/>
            <pc:sldMk cId="2297529856" sldId="275"/>
            <ac:spMk id="17" creationId="{8AF82E15-C308-4BBF-8F6D-42C5ED7995EB}"/>
          </ac:spMkLst>
        </pc:spChg>
        <pc:spChg chg="mod">
          <ac:chgData name="Pujing Yang" userId="ab333b3b-3743-41c6-90fc-2f9eb70a673e" providerId="ADAL" clId="{2C48658C-B8EF-4DBF-999C-0A1581AA0BFD}" dt="2021-03-17T08:20:41.152" v="3185"/>
          <ac:spMkLst>
            <pc:docMk/>
            <pc:sldMk cId="2297529856" sldId="275"/>
            <ac:spMk id="18" creationId="{96239A18-838C-4A4D-A357-7F3D02AC810A}"/>
          </ac:spMkLst>
        </pc:spChg>
        <pc:spChg chg="mod">
          <ac:chgData name="Pujing Yang" userId="ab333b3b-3743-41c6-90fc-2f9eb70a673e" providerId="ADAL" clId="{2C48658C-B8EF-4DBF-999C-0A1581AA0BFD}" dt="2021-03-17T14:56:39.687" v="3980"/>
          <ac:spMkLst>
            <pc:docMk/>
            <pc:sldMk cId="2297529856" sldId="275"/>
            <ac:spMk id="20" creationId="{971649A8-BB84-4E85-906C-D9AEBA680D6B}"/>
          </ac:spMkLst>
        </pc:spChg>
        <pc:spChg chg="mod">
          <ac:chgData name="Pujing Yang" userId="ab333b3b-3743-41c6-90fc-2f9eb70a673e" providerId="ADAL" clId="{2C48658C-B8EF-4DBF-999C-0A1581AA0BFD}" dt="2021-03-17T14:56:39.687" v="3980"/>
          <ac:spMkLst>
            <pc:docMk/>
            <pc:sldMk cId="2297529856" sldId="275"/>
            <ac:spMk id="21" creationId="{49E2C04B-B077-4B73-8772-62706B411085}"/>
          </ac:spMkLst>
        </pc:spChg>
        <pc:spChg chg="mod">
          <ac:chgData name="Pujing Yang" userId="ab333b3b-3743-41c6-90fc-2f9eb70a673e" providerId="ADAL" clId="{2C48658C-B8EF-4DBF-999C-0A1581AA0BFD}" dt="2021-03-17T14:56:39.687" v="3980"/>
          <ac:spMkLst>
            <pc:docMk/>
            <pc:sldMk cId="2297529856" sldId="275"/>
            <ac:spMk id="22" creationId="{7CEFC673-721D-4E39-9273-ED85D8C90459}"/>
          </ac:spMkLst>
        </pc:spChg>
        <pc:spChg chg="mod">
          <ac:chgData name="Pujing Yang" userId="ab333b3b-3743-41c6-90fc-2f9eb70a673e" providerId="ADAL" clId="{2C48658C-B8EF-4DBF-999C-0A1581AA0BFD}" dt="2021-03-17T14:56:39.687" v="3980"/>
          <ac:spMkLst>
            <pc:docMk/>
            <pc:sldMk cId="2297529856" sldId="275"/>
            <ac:spMk id="23" creationId="{DA4DB3F1-9699-49C2-AE50-54092D5D3F22}"/>
          </ac:spMkLst>
        </pc:spChg>
        <pc:spChg chg="mod">
          <ac:chgData name="Pujing Yang" userId="ab333b3b-3743-41c6-90fc-2f9eb70a673e" providerId="ADAL" clId="{2C48658C-B8EF-4DBF-999C-0A1581AA0BFD}" dt="2021-03-17T14:56:39.687" v="3980"/>
          <ac:spMkLst>
            <pc:docMk/>
            <pc:sldMk cId="2297529856" sldId="275"/>
            <ac:spMk id="24" creationId="{E3F5E28E-1496-4165-B3E1-2558950075E3}"/>
          </ac:spMkLst>
        </pc:spChg>
        <pc:spChg chg="mod">
          <ac:chgData name="Pujing Yang" userId="ab333b3b-3743-41c6-90fc-2f9eb70a673e" providerId="ADAL" clId="{2C48658C-B8EF-4DBF-999C-0A1581AA0BFD}" dt="2021-03-17T14:56:39.687" v="3980"/>
          <ac:spMkLst>
            <pc:docMk/>
            <pc:sldMk cId="2297529856" sldId="275"/>
            <ac:spMk id="25" creationId="{CE4C502F-974C-47E5-8A38-0821286DE2BF}"/>
          </ac:spMkLst>
        </pc:spChg>
        <pc:grpChg chg="del">
          <ac:chgData name="Pujing Yang" userId="ab333b3b-3743-41c6-90fc-2f9eb70a673e" providerId="ADAL" clId="{2C48658C-B8EF-4DBF-999C-0A1581AA0BFD}" dt="2021-03-17T08:20:40.722" v="3184" actId="478"/>
          <ac:grpSpMkLst>
            <pc:docMk/>
            <pc:sldMk cId="2297529856" sldId="275"/>
            <ac:grpSpMk id="4" creationId="{25A2ABF6-1C22-494F-B121-8016AAFAB9EC}"/>
          </ac:grpSpMkLst>
        </pc:grpChg>
        <pc:grpChg chg="add del mod">
          <ac:chgData name="Pujing Yang" userId="ab333b3b-3743-41c6-90fc-2f9eb70a673e" providerId="ADAL" clId="{2C48658C-B8EF-4DBF-999C-0A1581AA0BFD}" dt="2021-03-17T14:56:39.222" v="3979" actId="478"/>
          <ac:grpSpMkLst>
            <pc:docMk/>
            <pc:sldMk cId="2297529856" sldId="275"/>
            <ac:grpSpMk id="12" creationId="{7D910D6D-424F-4A7D-8D84-943D141DD8F9}"/>
          </ac:grpSpMkLst>
        </pc:grpChg>
        <pc:grpChg chg="add mod">
          <ac:chgData name="Pujing Yang" userId="ab333b3b-3743-41c6-90fc-2f9eb70a673e" providerId="ADAL" clId="{2C48658C-B8EF-4DBF-999C-0A1581AA0BFD}" dt="2021-03-17T14:56:39.687" v="3980"/>
          <ac:grpSpMkLst>
            <pc:docMk/>
            <pc:sldMk cId="2297529856" sldId="275"/>
            <ac:grpSpMk id="19" creationId="{64717C6E-F172-4C27-878A-64DE141B3EB9}"/>
          </ac:grpSpMkLst>
        </pc:grpChg>
      </pc:sldChg>
      <pc:sldChg chg="addSp delSp modSp mod ord modTransition">
        <pc:chgData name="Pujing Yang" userId="ab333b3b-3743-41c6-90fc-2f9eb70a673e" providerId="ADAL" clId="{2C48658C-B8EF-4DBF-999C-0A1581AA0BFD}" dt="2021-03-18T00:52:21.015" v="6620" actId="962"/>
        <pc:sldMkLst>
          <pc:docMk/>
          <pc:sldMk cId="1792043217" sldId="276"/>
        </pc:sldMkLst>
        <pc:spChg chg="mod">
          <ac:chgData name="Pujing Yang" userId="ab333b3b-3743-41c6-90fc-2f9eb70a673e" providerId="ADAL" clId="{2C48658C-B8EF-4DBF-999C-0A1581AA0BFD}" dt="2021-03-18T00:52:20.422" v="6618" actId="26606"/>
          <ac:spMkLst>
            <pc:docMk/>
            <pc:sldMk cId="1792043217" sldId="276"/>
            <ac:spMk id="2" creationId="{9E5613BD-C1C5-416B-B6DD-C76C1FB7FC76}"/>
          </ac:spMkLst>
        </pc:spChg>
        <pc:spChg chg="mod ord">
          <ac:chgData name="Pujing Yang" userId="ab333b3b-3743-41c6-90fc-2f9eb70a673e" providerId="ADAL" clId="{2C48658C-B8EF-4DBF-999C-0A1581AA0BFD}" dt="2021-03-18T00:52:20.422" v="6618" actId="26606"/>
          <ac:spMkLst>
            <pc:docMk/>
            <pc:sldMk cId="1792043217" sldId="276"/>
            <ac:spMk id="3" creationId="{1DF3BF49-0126-4024-98A7-D04C20B2DF92}"/>
          </ac:spMkLst>
        </pc:spChg>
        <pc:spChg chg="mod">
          <ac:chgData name="Pujing Yang" userId="ab333b3b-3743-41c6-90fc-2f9eb70a673e" providerId="ADAL" clId="{2C48658C-B8EF-4DBF-999C-0A1581AA0BFD}" dt="2021-03-18T00:52:20.422" v="6618" actId="26606"/>
          <ac:spMkLst>
            <pc:docMk/>
            <pc:sldMk cId="1792043217" sldId="276"/>
            <ac:spMk id="4" creationId="{DA84CD1E-004D-4C84-80D7-6FCA71BF4BAC}"/>
          </ac:spMkLst>
        </pc:spChg>
        <pc:spChg chg="del">
          <ac:chgData name="Pujing Yang" userId="ab333b3b-3743-41c6-90fc-2f9eb70a673e" providerId="ADAL" clId="{2C48658C-B8EF-4DBF-999C-0A1581AA0BFD}" dt="2021-03-18T00:52:20.422" v="6618" actId="26606"/>
          <ac:spMkLst>
            <pc:docMk/>
            <pc:sldMk cId="1792043217" sldId="276"/>
            <ac:spMk id="10" creationId="{3CD9DF72-87A3-404E-A828-84CBF11A8303}"/>
          </ac:spMkLst>
        </pc:spChg>
        <pc:spChg chg="add">
          <ac:chgData name="Pujing Yang" userId="ab333b3b-3743-41c6-90fc-2f9eb70a673e" providerId="ADAL" clId="{2C48658C-B8EF-4DBF-999C-0A1581AA0BFD}" dt="2021-03-18T00:52:20.422" v="6618" actId="26606"/>
          <ac:spMkLst>
            <pc:docMk/>
            <pc:sldMk cId="1792043217" sldId="276"/>
            <ac:spMk id="17" creationId="{A81E7530-396C-45F0-92F4-A885648D1631}"/>
          </ac:spMkLst>
        </pc:spChg>
        <pc:spChg chg="add">
          <ac:chgData name="Pujing Yang" userId="ab333b3b-3743-41c6-90fc-2f9eb70a673e" providerId="ADAL" clId="{2C48658C-B8EF-4DBF-999C-0A1581AA0BFD}" dt="2021-03-18T00:52:20.422" v="6618" actId="26606"/>
          <ac:spMkLst>
            <pc:docMk/>
            <pc:sldMk cId="1792043217" sldId="276"/>
            <ac:spMk id="19" creationId="{7316481C-0A49-4796-812B-0D64F063B720}"/>
          </ac:spMkLst>
        </pc:spChg>
        <pc:spChg chg="add">
          <ac:chgData name="Pujing Yang" userId="ab333b3b-3743-41c6-90fc-2f9eb70a673e" providerId="ADAL" clId="{2C48658C-B8EF-4DBF-999C-0A1581AA0BFD}" dt="2021-03-18T00:52:20.422" v="6618" actId="26606"/>
          <ac:spMkLst>
            <pc:docMk/>
            <pc:sldMk cId="1792043217" sldId="276"/>
            <ac:spMk id="21" creationId="{A5271697-90F1-4A23-8EF2-0179F2EAFACB}"/>
          </ac:spMkLst>
        </pc:spChg>
        <pc:spChg chg="add">
          <ac:chgData name="Pujing Yang" userId="ab333b3b-3743-41c6-90fc-2f9eb70a673e" providerId="ADAL" clId="{2C48658C-B8EF-4DBF-999C-0A1581AA0BFD}" dt="2021-03-18T00:52:20.422" v="6618" actId="26606"/>
          <ac:spMkLst>
            <pc:docMk/>
            <pc:sldMk cId="1792043217" sldId="276"/>
            <ac:spMk id="45" creationId="{D9F5512A-48E1-4C07-B75E-3CCC517B6804}"/>
          </ac:spMkLst>
        </pc:spChg>
        <pc:grpChg chg="add">
          <ac:chgData name="Pujing Yang" userId="ab333b3b-3743-41c6-90fc-2f9eb70a673e" providerId="ADAL" clId="{2C48658C-B8EF-4DBF-999C-0A1581AA0BFD}" dt="2021-03-18T00:52:20.422" v="6618" actId="26606"/>
          <ac:grpSpMkLst>
            <pc:docMk/>
            <pc:sldMk cId="1792043217" sldId="276"/>
            <ac:grpSpMk id="23" creationId="{81DE8B58-F373-409E-A253-4380A66091D4}"/>
          </ac:grpSpMkLst>
        </pc:grpChg>
        <pc:picChg chg="del">
          <ac:chgData name="Pujing Yang" userId="ab333b3b-3743-41c6-90fc-2f9eb70a673e" providerId="ADAL" clId="{2C48658C-B8EF-4DBF-999C-0A1581AA0BFD}" dt="2021-03-18T00:52:11.432" v="6616" actId="478"/>
          <ac:picMkLst>
            <pc:docMk/>
            <pc:sldMk cId="1792043217" sldId="276"/>
            <ac:picMk id="5" creationId="{147C4A50-C454-4CB5-91EC-71490C0AF981}"/>
          </ac:picMkLst>
        </pc:picChg>
        <pc:picChg chg="add mod ord">
          <ac:chgData name="Pujing Yang" userId="ab333b3b-3743-41c6-90fc-2f9eb70a673e" providerId="ADAL" clId="{2C48658C-B8EF-4DBF-999C-0A1581AA0BFD}" dt="2021-03-18T00:52:21.015" v="6620" actId="962"/>
          <ac:picMkLst>
            <pc:docMk/>
            <pc:sldMk cId="1792043217" sldId="276"/>
            <ac:picMk id="7" creationId="{D8B6A365-F90D-4834-A06A-EA0EF208370A}"/>
          </ac:picMkLst>
        </pc:picChg>
        <pc:cxnChg chg="del">
          <ac:chgData name="Pujing Yang" userId="ab333b3b-3743-41c6-90fc-2f9eb70a673e" providerId="ADAL" clId="{2C48658C-B8EF-4DBF-999C-0A1581AA0BFD}" dt="2021-03-18T00:52:20.422" v="6618" actId="26606"/>
          <ac:cxnSpMkLst>
            <pc:docMk/>
            <pc:sldMk cId="1792043217" sldId="276"/>
            <ac:cxnSpMk id="12" creationId="{20E3A342-4D61-4E3F-AF90-1AB42AEB96CC}"/>
          </ac:cxnSpMkLst>
        </pc:cxnChg>
      </pc:sldChg>
      <pc:sldChg chg="addSp delSp modSp mod ord modTransition">
        <pc:chgData name="Pujing Yang" userId="ab333b3b-3743-41c6-90fc-2f9eb70a673e" providerId="ADAL" clId="{2C48658C-B8EF-4DBF-999C-0A1581AA0BFD}" dt="2021-03-18T00:07:58.175" v="6300" actId="1076"/>
        <pc:sldMkLst>
          <pc:docMk/>
          <pc:sldMk cId="1305186412" sldId="277"/>
        </pc:sldMkLst>
        <pc:spChg chg="mod">
          <ac:chgData name="Pujing Yang" userId="ab333b3b-3743-41c6-90fc-2f9eb70a673e" providerId="ADAL" clId="{2C48658C-B8EF-4DBF-999C-0A1581AA0BFD}" dt="2021-03-17T14:31:18.507" v="3723" actId="1076"/>
          <ac:spMkLst>
            <pc:docMk/>
            <pc:sldMk cId="1305186412" sldId="277"/>
            <ac:spMk id="6" creationId="{3A9222EF-EC2C-472A-B3EC-56B7C5CC13EA}"/>
          </ac:spMkLst>
        </pc:spChg>
        <pc:spChg chg="mod">
          <ac:chgData name="Pujing Yang" userId="ab333b3b-3743-41c6-90fc-2f9eb70a673e" providerId="ADAL" clId="{2C48658C-B8EF-4DBF-999C-0A1581AA0BFD}" dt="2021-03-17T14:20:39.972" v="3602" actId="1076"/>
          <ac:spMkLst>
            <pc:docMk/>
            <pc:sldMk cId="1305186412" sldId="277"/>
            <ac:spMk id="15" creationId="{DE102238-245D-4F75-857A-17D1343605B6}"/>
          </ac:spMkLst>
        </pc:spChg>
        <pc:spChg chg="mod">
          <ac:chgData name="Pujing Yang" userId="ab333b3b-3743-41c6-90fc-2f9eb70a673e" providerId="ADAL" clId="{2C48658C-B8EF-4DBF-999C-0A1581AA0BFD}" dt="2021-03-17T08:20:18.996" v="3177"/>
          <ac:spMkLst>
            <pc:docMk/>
            <pc:sldMk cId="1305186412" sldId="277"/>
            <ac:spMk id="16" creationId="{7682209F-0312-4710-A0B6-06AE48C5EE8D}"/>
          </ac:spMkLst>
        </pc:spChg>
        <pc:spChg chg="mod">
          <ac:chgData name="Pujing Yang" userId="ab333b3b-3743-41c6-90fc-2f9eb70a673e" providerId="ADAL" clId="{2C48658C-B8EF-4DBF-999C-0A1581AA0BFD}" dt="2021-03-17T08:20:18.996" v="3177"/>
          <ac:spMkLst>
            <pc:docMk/>
            <pc:sldMk cId="1305186412" sldId="277"/>
            <ac:spMk id="17" creationId="{F9C75E5F-7947-421A-A612-25A4AE99453F}"/>
          </ac:spMkLst>
        </pc:spChg>
        <pc:spChg chg="mod">
          <ac:chgData name="Pujing Yang" userId="ab333b3b-3743-41c6-90fc-2f9eb70a673e" providerId="ADAL" clId="{2C48658C-B8EF-4DBF-999C-0A1581AA0BFD}" dt="2021-03-17T08:20:18.996" v="3177"/>
          <ac:spMkLst>
            <pc:docMk/>
            <pc:sldMk cId="1305186412" sldId="277"/>
            <ac:spMk id="18" creationId="{0A80786A-A3C9-43D2-A65D-2B579CE92625}"/>
          </ac:spMkLst>
        </pc:spChg>
        <pc:spChg chg="mod">
          <ac:chgData name="Pujing Yang" userId="ab333b3b-3743-41c6-90fc-2f9eb70a673e" providerId="ADAL" clId="{2C48658C-B8EF-4DBF-999C-0A1581AA0BFD}" dt="2021-03-17T08:20:18.996" v="3177"/>
          <ac:spMkLst>
            <pc:docMk/>
            <pc:sldMk cId="1305186412" sldId="277"/>
            <ac:spMk id="19" creationId="{CFF1FAEE-ADB2-4659-9748-12F0B1DECF22}"/>
          </ac:spMkLst>
        </pc:spChg>
        <pc:spChg chg="mod">
          <ac:chgData name="Pujing Yang" userId="ab333b3b-3743-41c6-90fc-2f9eb70a673e" providerId="ADAL" clId="{2C48658C-B8EF-4DBF-999C-0A1581AA0BFD}" dt="2021-03-17T08:20:18.996" v="3177"/>
          <ac:spMkLst>
            <pc:docMk/>
            <pc:sldMk cId="1305186412" sldId="277"/>
            <ac:spMk id="20" creationId="{1926EB39-106A-4FFF-B7F2-FF19FB2F3799}"/>
          </ac:spMkLst>
        </pc:spChg>
        <pc:spChg chg="mod ord">
          <ac:chgData name="Pujing Yang" userId="ab333b3b-3743-41c6-90fc-2f9eb70a673e" providerId="ADAL" clId="{2C48658C-B8EF-4DBF-999C-0A1581AA0BFD}" dt="2021-03-17T14:31:18.507" v="3723" actId="1076"/>
          <ac:spMkLst>
            <pc:docMk/>
            <pc:sldMk cId="1305186412" sldId="277"/>
            <ac:spMk id="22" creationId="{81FDDE0D-5BF1-4D4B-A712-6087E679DABE}"/>
          </ac:spMkLst>
        </pc:spChg>
        <pc:spChg chg="mod">
          <ac:chgData name="Pujing Yang" userId="ab333b3b-3743-41c6-90fc-2f9eb70a673e" providerId="ADAL" clId="{2C48658C-B8EF-4DBF-999C-0A1581AA0BFD}" dt="2021-03-18T00:07:45.955" v="6298" actId="1076"/>
          <ac:spMkLst>
            <pc:docMk/>
            <pc:sldMk cId="1305186412" sldId="277"/>
            <ac:spMk id="23" creationId="{3DB2400E-7524-4BA1-99F2-B43F2152E1BB}"/>
          </ac:spMkLst>
        </pc:spChg>
        <pc:spChg chg="add del mod">
          <ac:chgData name="Pujing Yang" userId="ab333b3b-3743-41c6-90fc-2f9eb70a673e" providerId="ADAL" clId="{2C48658C-B8EF-4DBF-999C-0A1581AA0BFD}" dt="2021-03-17T14:24:05.504" v="3644" actId="478"/>
          <ac:spMkLst>
            <pc:docMk/>
            <pc:sldMk cId="1305186412" sldId="277"/>
            <ac:spMk id="24" creationId="{1FF2B0F5-BE76-403E-9924-715C774F1EAA}"/>
          </ac:spMkLst>
        </pc:spChg>
        <pc:spChg chg="add del mod ord">
          <ac:chgData name="Pujing Yang" userId="ab333b3b-3743-41c6-90fc-2f9eb70a673e" providerId="ADAL" clId="{2C48658C-B8EF-4DBF-999C-0A1581AA0BFD}" dt="2021-03-18T00:07:35.903" v="6297" actId="478"/>
          <ac:spMkLst>
            <pc:docMk/>
            <pc:sldMk cId="1305186412" sldId="277"/>
            <ac:spMk id="25" creationId="{3FB67218-E782-4A1E-9F96-1AACC94F21B7}"/>
          </ac:spMkLst>
        </pc:spChg>
        <pc:spChg chg="add del mod ord">
          <ac:chgData name="Pujing Yang" userId="ab333b3b-3743-41c6-90fc-2f9eb70a673e" providerId="ADAL" clId="{2C48658C-B8EF-4DBF-999C-0A1581AA0BFD}" dt="2021-03-18T00:07:35.903" v="6297" actId="478"/>
          <ac:spMkLst>
            <pc:docMk/>
            <pc:sldMk cId="1305186412" sldId="277"/>
            <ac:spMk id="26" creationId="{5F66F398-7EDB-4A38-ABE5-6025F8E3AA48}"/>
          </ac:spMkLst>
        </pc:spChg>
        <pc:spChg chg="mod">
          <ac:chgData name="Pujing Yang" userId="ab333b3b-3743-41c6-90fc-2f9eb70a673e" providerId="ADAL" clId="{2C48658C-B8EF-4DBF-999C-0A1581AA0BFD}" dt="2021-03-17T14:56:16.488" v="3975"/>
          <ac:spMkLst>
            <pc:docMk/>
            <pc:sldMk cId="1305186412" sldId="277"/>
            <ac:spMk id="28" creationId="{FE57052F-D2CC-4386-B23D-A54571CFD75A}"/>
          </ac:spMkLst>
        </pc:spChg>
        <pc:spChg chg="mod">
          <ac:chgData name="Pujing Yang" userId="ab333b3b-3743-41c6-90fc-2f9eb70a673e" providerId="ADAL" clId="{2C48658C-B8EF-4DBF-999C-0A1581AA0BFD}" dt="2021-03-17T14:56:16.488" v="3975"/>
          <ac:spMkLst>
            <pc:docMk/>
            <pc:sldMk cId="1305186412" sldId="277"/>
            <ac:spMk id="29" creationId="{65E0659D-2B9F-4F18-97BB-40824E26D15F}"/>
          </ac:spMkLst>
        </pc:spChg>
        <pc:spChg chg="mod">
          <ac:chgData name="Pujing Yang" userId="ab333b3b-3743-41c6-90fc-2f9eb70a673e" providerId="ADAL" clId="{2C48658C-B8EF-4DBF-999C-0A1581AA0BFD}" dt="2021-03-17T14:56:16.488" v="3975"/>
          <ac:spMkLst>
            <pc:docMk/>
            <pc:sldMk cId="1305186412" sldId="277"/>
            <ac:spMk id="30" creationId="{9C83AAA1-7C5F-4C91-ACAD-7A29F111C57A}"/>
          </ac:spMkLst>
        </pc:spChg>
        <pc:spChg chg="mod">
          <ac:chgData name="Pujing Yang" userId="ab333b3b-3743-41c6-90fc-2f9eb70a673e" providerId="ADAL" clId="{2C48658C-B8EF-4DBF-999C-0A1581AA0BFD}" dt="2021-03-17T14:56:16.488" v="3975"/>
          <ac:spMkLst>
            <pc:docMk/>
            <pc:sldMk cId="1305186412" sldId="277"/>
            <ac:spMk id="31" creationId="{5F09FDA2-9D67-4738-9A9B-835C978CEF5A}"/>
          </ac:spMkLst>
        </pc:spChg>
        <pc:spChg chg="mod">
          <ac:chgData name="Pujing Yang" userId="ab333b3b-3743-41c6-90fc-2f9eb70a673e" providerId="ADAL" clId="{2C48658C-B8EF-4DBF-999C-0A1581AA0BFD}" dt="2021-03-17T14:56:16.488" v="3975"/>
          <ac:spMkLst>
            <pc:docMk/>
            <pc:sldMk cId="1305186412" sldId="277"/>
            <ac:spMk id="32" creationId="{BA961B14-EEA7-46F6-B1E3-52890339DBEB}"/>
          </ac:spMkLst>
        </pc:spChg>
        <pc:spChg chg="mod">
          <ac:chgData name="Pujing Yang" userId="ab333b3b-3743-41c6-90fc-2f9eb70a673e" providerId="ADAL" clId="{2C48658C-B8EF-4DBF-999C-0A1581AA0BFD}" dt="2021-03-17T14:56:16.488" v="3975"/>
          <ac:spMkLst>
            <pc:docMk/>
            <pc:sldMk cId="1305186412" sldId="277"/>
            <ac:spMk id="33" creationId="{E76F7238-04B7-47F5-8463-DE2BF5C27BF1}"/>
          </ac:spMkLst>
        </pc:spChg>
        <pc:grpChg chg="del">
          <ac:chgData name="Pujing Yang" userId="ab333b3b-3743-41c6-90fc-2f9eb70a673e" providerId="ADAL" clId="{2C48658C-B8EF-4DBF-999C-0A1581AA0BFD}" dt="2021-03-17T08:20:18.562" v="3176" actId="478"/>
          <ac:grpSpMkLst>
            <pc:docMk/>
            <pc:sldMk cId="1305186412" sldId="277"/>
            <ac:grpSpMk id="4" creationId="{CB78D0F5-D4AA-4E14-A2E6-FDD3AE2E5649}"/>
          </ac:grpSpMkLst>
        </pc:grpChg>
        <pc:grpChg chg="add del mod">
          <ac:chgData name="Pujing Yang" userId="ab333b3b-3743-41c6-90fc-2f9eb70a673e" providerId="ADAL" clId="{2C48658C-B8EF-4DBF-999C-0A1581AA0BFD}" dt="2021-03-17T14:56:16.022" v="3974" actId="478"/>
          <ac:grpSpMkLst>
            <pc:docMk/>
            <pc:sldMk cId="1305186412" sldId="277"/>
            <ac:grpSpMk id="14" creationId="{CD9601F4-518F-45EB-9BA0-0F1C745D0E46}"/>
          </ac:grpSpMkLst>
        </pc:grpChg>
        <pc:grpChg chg="add mod">
          <ac:chgData name="Pujing Yang" userId="ab333b3b-3743-41c6-90fc-2f9eb70a673e" providerId="ADAL" clId="{2C48658C-B8EF-4DBF-999C-0A1581AA0BFD}" dt="2021-03-17T14:56:16.488" v="3975"/>
          <ac:grpSpMkLst>
            <pc:docMk/>
            <pc:sldMk cId="1305186412" sldId="277"/>
            <ac:grpSpMk id="27" creationId="{8D2B4863-299F-4855-A02C-168DE05030F4}"/>
          </ac:grpSpMkLst>
        </pc:grpChg>
        <pc:picChg chg="mod">
          <ac:chgData name="Pujing Yang" userId="ab333b3b-3743-41c6-90fc-2f9eb70a673e" providerId="ADAL" clId="{2C48658C-B8EF-4DBF-999C-0A1581AA0BFD}" dt="2021-03-17T14:31:18.507" v="3723" actId="1076"/>
          <ac:picMkLst>
            <pc:docMk/>
            <pc:sldMk cId="1305186412" sldId="277"/>
            <ac:picMk id="13" creationId="{02EA2C16-BA03-4B1F-95B9-9DCF2904C8CF}"/>
          </ac:picMkLst>
        </pc:picChg>
        <pc:picChg chg="mod">
          <ac:chgData name="Pujing Yang" userId="ab333b3b-3743-41c6-90fc-2f9eb70a673e" providerId="ADAL" clId="{2C48658C-B8EF-4DBF-999C-0A1581AA0BFD}" dt="2021-03-18T00:07:58.175" v="6300" actId="1076"/>
          <ac:picMkLst>
            <pc:docMk/>
            <pc:sldMk cId="1305186412" sldId="277"/>
            <ac:picMk id="21" creationId="{8A74A5D0-F36A-41FB-BB40-F2F2467CC3DB}"/>
          </ac:picMkLst>
        </pc:picChg>
      </pc:sldChg>
      <pc:sldChg chg="addSp delSp modSp mod ord modTransition">
        <pc:chgData name="Pujing Yang" userId="ab333b3b-3743-41c6-90fc-2f9eb70a673e" providerId="ADAL" clId="{2C48658C-B8EF-4DBF-999C-0A1581AA0BFD}" dt="2021-03-18T00:55:28.928" v="6637" actId="26606"/>
        <pc:sldMkLst>
          <pc:docMk/>
          <pc:sldMk cId="3898768336" sldId="279"/>
        </pc:sldMkLst>
        <pc:spChg chg="mod">
          <ac:chgData name="Pujing Yang" userId="ab333b3b-3743-41c6-90fc-2f9eb70a673e" providerId="ADAL" clId="{2C48658C-B8EF-4DBF-999C-0A1581AA0BFD}" dt="2021-03-18T00:55:28.928" v="6637" actId="26606"/>
          <ac:spMkLst>
            <pc:docMk/>
            <pc:sldMk cId="3898768336" sldId="279"/>
            <ac:spMk id="2" creationId="{9E5613BD-C1C5-416B-B6DD-C76C1FB7FC76}"/>
          </ac:spMkLst>
        </pc:spChg>
        <pc:spChg chg="mod">
          <ac:chgData name="Pujing Yang" userId="ab333b3b-3743-41c6-90fc-2f9eb70a673e" providerId="ADAL" clId="{2C48658C-B8EF-4DBF-999C-0A1581AA0BFD}" dt="2021-03-18T00:55:28.928" v="6637" actId="26606"/>
          <ac:spMkLst>
            <pc:docMk/>
            <pc:sldMk cId="3898768336" sldId="279"/>
            <ac:spMk id="3" creationId="{D39BA986-51E4-4086-9A24-465E5F9836A6}"/>
          </ac:spMkLst>
        </pc:spChg>
        <pc:spChg chg="mod ord">
          <ac:chgData name="Pujing Yang" userId="ab333b3b-3743-41c6-90fc-2f9eb70a673e" providerId="ADAL" clId="{2C48658C-B8EF-4DBF-999C-0A1581AA0BFD}" dt="2021-03-18T00:55:28.928" v="6637" actId="26606"/>
          <ac:spMkLst>
            <pc:docMk/>
            <pc:sldMk cId="3898768336" sldId="279"/>
            <ac:spMk id="11" creationId="{968808A7-AD7E-400C-BE59-3AF65F4310A4}"/>
          </ac:spMkLst>
        </pc:spChg>
        <pc:spChg chg="add del">
          <ac:chgData name="Pujing Yang" userId="ab333b3b-3743-41c6-90fc-2f9eb70a673e" providerId="ADAL" clId="{2C48658C-B8EF-4DBF-999C-0A1581AA0BFD}" dt="2021-03-18T00:55:28.928" v="6637" actId="26606"/>
          <ac:spMkLst>
            <pc:docMk/>
            <pc:sldMk cId="3898768336" sldId="279"/>
            <ac:spMk id="15" creationId="{3CD9DF72-87A3-404E-A828-84CBF11A8303}"/>
          </ac:spMkLst>
        </pc:spChg>
        <pc:spChg chg="add del">
          <ac:chgData name="Pujing Yang" userId="ab333b3b-3743-41c6-90fc-2f9eb70a673e" providerId="ADAL" clId="{2C48658C-B8EF-4DBF-999C-0A1581AA0BFD}" dt="2021-03-18T00:55:28.928" v="6637" actId="26606"/>
          <ac:spMkLst>
            <pc:docMk/>
            <pc:sldMk cId="3898768336" sldId="279"/>
            <ac:spMk id="22" creationId="{A81E7530-396C-45F0-92F4-A885648D1631}"/>
          </ac:spMkLst>
        </pc:spChg>
        <pc:spChg chg="add del">
          <ac:chgData name="Pujing Yang" userId="ab333b3b-3743-41c6-90fc-2f9eb70a673e" providerId="ADAL" clId="{2C48658C-B8EF-4DBF-999C-0A1581AA0BFD}" dt="2021-03-18T00:55:28.928" v="6637" actId="26606"/>
          <ac:spMkLst>
            <pc:docMk/>
            <pc:sldMk cId="3898768336" sldId="279"/>
            <ac:spMk id="24" creationId="{7316481C-0A49-4796-812B-0D64F063B720}"/>
          </ac:spMkLst>
        </pc:spChg>
        <pc:spChg chg="add del">
          <ac:chgData name="Pujing Yang" userId="ab333b3b-3743-41c6-90fc-2f9eb70a673e" providerId="ADAL" clId="{2C48658C-B8EF-4DBF-999C-0A1581AA0BFD}" dt="2021-03-18T00:55:28.928" v="6637" actId="26606"/>
          <ac:spMkLst>
            <pc:docMk/>
            <pc:sldMk cId="3898768336" sldId="279"/>
            <ac:spMk id="26" creationId="{A5271697-90F1-4A23-8EF2-0179F2EAFACB}"/>
          </ac:spMkLst>
        </pc:spChg>
        <pc:spChg chg="add del">
          <ac:chgData name="Pujing Yang" userId="ab333b3b-3743-41c6-90fc-2f9eb70a673e" providerId="ADAL" clId="{2C48658C-B8EF-4DBF-999C-0A1581AA0BFD}" dt="2021-03-18T00:55:28.928" v="6637" actId="26606"/>
          <ac:spMkLst>
            <pc:docMk/>
            <pc:sldMk cId="3898768336" sldId="279"/>
            <ac:spMk id="50" creationId="{D9F5512A-48E1-4C07-B75E-3CCC517B6804}"/>
          </ac:spMkLst>
        </pc:spChg>
        <pc:grpChg chg="add del">
          <ac:chgData name="Pujing Yang" userId="ab333b3b-3743-41c6-90fc-2f9eb70a673e" providerId="ADAL" clId="{2C48658C-B8EF-4DBF-999C-0A1581AA0BFD}" dt="2021-03-18T00:55:28.928" v="6637" actId="26606"/>
          <ac:grpSpMkLst>
            <pc:docMk/>
            <pc:sldMk cId="3898768336" sldId="279"/>
            <ac:grpSpMk id="28" creationId="{81DE8B58-F373-409E-A253-4380A66091D4}"/>
          </ac:grpSpMkLst>
        </pc:grpChg>
        <pc:picChg chg="del mod">
          <ac:chgData name="Pujing Yang" userId="ab333b3b-3743-41c6-90fc-2f9eb70a673e" providerId="ADAL" clId="{2C48658C-B8EF-4DBF-999C-0A1581AA0BFD}" dt="2021-03-18T00:52:24.331" v="6621" actId="478"/>
          <ac:picMkLst>
            <pc:docMk/>
            <pc:sldMk cId="3898768336" sldId="279"/>
            <ac:picMk id="5" creationId="{87B476D1-8ECE-4BE2-A1F2-94A9A48185A7}"/>
          </ac:picMkLst>
        </pc:picChg>
        <pc:picChg chg="add mod ord">
          <ac:chgData name="Pujing Yang" userId="ab333b3b-3743-41c6-90fc-2f9eb70a673e" providerId="ADAL" clId="{2C48658C-B8EF-4DBF-999C-0A1581AA0BFD}" dt="2021-03-18T00:55:28.928" v="6637" actId="26606"/>
          <ac:picMkLst>
            <pc:docMk/>
            <pc:sldMk cId="3898768336" sldId="279"/>
            <ac:picMk id="6" creationId="{A7ED5879-B7DB-4B73-BD86-09830C53028F}"/>
          </ac:picMkLst>
        </pc:picChg>
        <pc:cxnChg chg="add del">
          <ac:chgData name="Pujing Yang" userId="ab333b3b-3743-41c6-90fc-2f9eb70a673e" providerId="ADAL" clId="{2C48658C-B8EF-4DBF-999C-0A1581AA0BFD}" dt="2021-03-18T00:55:28.928" v="6637" actId="26606"/>
          <ac:cxnSpMkLst>
            <pc:docMk/>
            <pc:sldMk cId="3898768336" sldId="279"/>
            <ac:cxnSpMk id="17" creationId="{20E3A342-4D61-4E3F-AF90-1AB42AEB96CC}"/>
          </ac:cxnSpMkLst>
        </pc:cxnChg>
      </pc:sldChg>
      <pc:sldChg chg="ord modTransition">
        <pc:chgData name="Pujing Yang" userId="ab333b3b-3743-41c6-90fc-2f9eb70a673e" providerId="ADAL" clId="{2C48658C-B8EF-4DBF-999C-0A1581AA0BFD}" dt="2021-03-17T15:17:50.076" v="4178"/>
        <pc:sldMkLst>
          <pc:docMk/>
          <pc:sldMk cId="3537110938" sldId="280"/>
        </pc:sldMkLst>
      </pc:sldChg>
      <pc:sldChg chg="addSp delSp modSp del mod">
        <pc:chgData name="Pujing Yang" userId="ab333b3b-3743-41c6-90fc-2f9eb70a673e" providerId="ADAL" clId="{2C48658C-B8EF-4DBF-999C-0A1581AA0BFD}" dt="2021-03-16T07:46:16.569" v="791" actId="47"/>
        <pc:sldMkLst>
          <pc:docMk/>
          <pc:sldMk cId="2100198880" sldId="281"/>
        </pc:sldMkLst>
        <pc:spChg chg="del">
          <ac:chgData name="Pujing Yang" userId="ab333b3b-3743-41c6-90fc-2f9eb70a673e" providerId="ADAL" clId="{2C48658C-B8EF-4DBF-999C-0A1581AA0BFD}" dt="2021-03-11T00:34:41.393" v="4"/>
          <ac:spMkLst>
            <pc:docMk/>
            <pc:sldMk cId="2100198880" sldId="281"/>
            <ac:spMk id="2" creationId="{E55CD7D3-D7F5-4230-B2E7-DB753F424C1A}"/>
          </ac:spMkLst>
        </pc:spChg>
        <pc:spChg chg="del">
          <ac:chgData name="Pujing Yang" userId="ab333b3b-3743-41c6-90fc-2f9eb70a673e" providerId="ADAL" clId="{2C48658C-B8EF-4DBF-999C-0A1581AA0BFD}" dt="2021-03-11T00:34:41.393" v="4"/>
          <ac:spMkLst>
            <pc:docMk/>
            <pc:sldMk cId="2100198880" sldId="281"/>
            <ac:spMk id="3" creationId="{EE00D987-1902-4E01-AF2B-671FFC4602EC}"/>
          </ac:spMkLst>
        </pc:spChg>
        <pc:grpChg chg="add mod">
          <ac:chgData name="Pujing Yang" userId="ab333b3b-3743-41c6-90fc-2f9eb70a673e" providerId="ADAL" clId="{2C48658C-B8EF-4DBF-999C-0A1581AA0BFD}" dt="2021-03-11T14:31:12.437" v="233" actId="1076"/>
          <ac:grpSpMkLst>
            <pc:docMk/>
            <pc:sldMk cId="2100198880" sldId="281"/>
            <ac:grpSpMk id="47" creationId="{BC334DE0-2454-4FE2-BCC0-35C2615BAED6}"/>
          </ac:grpSpMkLst>
        </pc:grpChg>
        <pc:grpChg chg="add mod">
          <ac:chgData name="Pujing Yang" userId="ab333b3b-3743-41c6-90fc-2f9eb70a673e" providerId="ADAL" clId="{2C48658C-B8EF-4DBF-999C-0A1581AA0BFD}" dt="2021-03-11T05:21:48.476" v="204" actId="465"/>
          <ac:grpSpMkLst>
            <pc:docMk/>
            <pc:sldMk cId="2100198880" sldId="281"/>
            <ac:grpSpMk id="48" creationId="{BB23CC9C-CD5A-45FC-9E4E-839764060D15}"/>
          </ac:grpSpMkLst>
        </pc:grpChg>
        <pc:grpChg chg="add mod">
          <ac:chgData name="Pujing Yang" userId="ab333b3b-3743-41c6-90fc-2f9eb70a673e" providerId="ADAL" clId="{2C48658C-B8EF-4DBF-999C-0A1581AA0BFD}" dt="2021-03-11T05:21:48.476" v="204" actId="465"/>
          <ac:grpSpMkLst>
            <pc:docMk/>
            <pc:sldMk cId="2100198880" sldId="281"/>
            <ac:grpSpMk id="49" creationId="{4D32D329-EED0-4B92-9095-6E46C5D9372C}"/>
          </ac:grpSpMkLst>
        </pc:grpChg>
        <pc:picChg chg="add del mod">
          <ac:chgData name="Pujing Yang" userId="ab333b3b-3743-41c6-90fc-2f9eb70a673e" providerId="ADAL" clId="{2C48658C-B8EF-4DBF-999C-0A1581AA0BFD}" dt="2021-03-11T00:34:57.168" v="8" actId="478"/>
          <ac:picMkLst>
            <pc:docMk/>
            <pc:sldMk cId="2100198880" sldId="281"/>
            <ac:picMk id="4" creationId="{3A88F0F9-25B9-438E-A0A3-C1EB799C5A62}"/>
          </ac:picMkLst>
        </pc:picChg>
        <pc:picChg chg="add mod">
          <ac:chgData name="Pujing Yang" userId="ab333b3b-3743-41c6-90fc-2f9eb70a673e" providerId="ADAL" clId="{2C48658C-B8EF-4DBF-999C-0A1581AA0BFD}" dt="2021-03-11T05:21:48.476" v="204" actId="465"/>
          <ac:picMkLst>
            <pc:docMk/>
            <pc:sldMk cId="2100198880" sldId="281"/>
            <ac:picMk id="6" creationId="{A0D4B98B-8DD4-4FE7-B04E-CF1D08716C02}"/>
          </ac:picMkLst>
        </pc:picChg>
        <pc:picChg chg="add mod">
          <ac:chgData name="Pujing Yang" userId="ab333b3b-3743-41c6-90fc-2f9eb70a673e" providerId="ADAL" clId="{2C48658C-B8EF-4DBF-999C-0A1581AA0BFD}" dt="2021-03-11T05:21:48.476" v="204" actId="465"/>
          <ac:picMkLst>
            <pc:docMk/>
            <pc:sldMk cId="2100198880" sldId="281"/>
            <ac:picMk id="8" creationId="{118643BC-9470-4915-A607-9513D1321485}"/>
          </ac:picMkLst>
        </pc:picChg>
        <pc:picChg chg="add mod">
          <ac:chgData name="Pujing Yang" userId="ab333b3b-3743-41c6-90fc-2f9eb70a673e" providerId="ADAL" clId="{2C48658C-B8EF-4DBF-999C-0A1581AA0BFD}" dt="2021-03-11T05:21:48.476" v="204" actId="465"/>
          <ac:picMkLst>
            <pc:docMk/>
            <pc:sldMk cId="2100198880" sldId="281"/>
            <ac:picMk id="10" creationId="{8A01704B-F57C-4CCB-81F6-D69E7547181E}"/>
          </ac:picMkLst>
        </pc:picChg>
        <pc:picChg chg="add mod">
          <ac:chgData name="Pujing Yang" userId="ab333b3b-3743-41c6-90fc-2f9eb70a673e" providerId="ADAL" clId="{2C48658C-B8EF-4DBF-999C-0A1581AA0BFD}" dt="2021-03-11T05:21:48.476" v="204" actId="465"/>
          <ac:picMkLst>
            <pc:docMk/>
            <pc:sldMk cId="2100198880" sldId="281"/>
            <ac:picMk id="12" creationId="{1C45D5F1-D6E9-45EF-A712-E3C13D05520A}"/>
          </ac:picMkLst>
        </pc:picChg>
        <pc:picChg chg="add mod">
          <ac:chgData name="Pujing Yang" userId="ab333b3b-3743-41c6-90fc-2f9eb70a673e" providerId="ADAL" clId="{2C48658C-B8EF-4DBF-999C-0A1581AA0BFD}" dt="2021-03-11T05:21:48.476" v="204" actId="465"/>
          <ac:picMkLst>
            <pc:docMk/>
            <pc:sldMk cId="2100198880" sldId="281"/>
            <ac:picMk id="14" creationId="{AF0275D7-F8F0-4E10-89AB-3C9EB434BE6E}"/>
          </ac:picMkLst>
        </pc:picChg>
        <pc:picChg chg="add mod">
          <ac:chgData name="Pujing Yang" userId="ab333b3b-3743-41c6-90fc-2f9eb70a673e" providerId="ADAL" clId="{2C48658C-B8EF-4DBF-999C-0A1581AA0BFD}" dt="2021-03-11T05:21:48.476" v="204" actId="465"/>
          <ac:picMkLst>
            <pc:docMk/>
            <pc:sldMk cId="2100198880" sldId="281"/>
            <ac:picMk id="16" creationId="{C92F5F30-629D-4689-8743-D5E461C0CC5D}"/>
          </ac:picMkLst>
        </pc:picChg>
        <pc:picChg chg="add mod">
          <ac:chgData name="Pujing Yang" userId="ab333b3b-3743-41c6-90fc-2f9eb70a673e" providerId="ADAL" clId="{2C48658C-B8EF-4DBF-999C-0A1581AA0BFD}" dt="2021-03-11T05:21:48.476" v="204" actId="465"/>
          <ac:picMkLst>
            <pc:docMk/>
            <pc:sldMk cId="2100198880" sldId="281"/>
            <ac:picMk id="18" creationId="{6A78BA6D-6EE5-4732-97D4-6EE5E9C46E35}"/>
          </ac:picMkLst>
        </pc:picChg>
        <pc:picChg chg="add mod">
          <ac:chgData name="Pujing Yang" userId="ab333b3b-3743-41c6-90fc-2f9eb70a673e" providerId="ADAL" clId="{2C48658C-B8EF-4DBF-999C-0A1581AA0BFD}" dt="2021-03-11T05:21:42.901" v="203" actId="164"/>
          <ac:picMkLst>
            <pc:docMk/>
            <pc:sldMk cId="2100198880" sldId="281"/>
            <ac:picMk id="20" creationId="{6C47B951-8964-4045-A511-C8AD0562AF38}"/>
          </ac:picMkLst>
        </pc:picChg>
        <pc:picChg chg="add mod">
          <ac:chgData name="Pujing Yang" userId="ab333b3b-3743-41c6-90fc-2f9eb70a673e" providerId="ADAL" clId="{2C48658C-B8EF-4DBF-999C-0A1581AA0BFD}" dt="2021-03-11T05:21:42.901" v="203" actId="164"/>
          <ac:picMkLst>
            <pc:docMk/>
            <pc:sldMk cId="2100198880" sldId="281"/>
            <ac:picMk id="22" creationId="{CC5E0E67-BB15-4758-B28A-97BFC8DB9DF8}"/>
          </ac:picMkLst>
        </pc:picChg>
        <pc:picChg chg="add mod">
          <ac:chgData name="Pujing Yang" userId="ab333b3b-3743-41c6-90fc-2f9eb70a673e" providerId="ADAL" clId="{2C48658C-B8EF-4DBF-999C-0A1581AA0BFD}" dt="2021-03-11T05:21:42.901" v="203" actId="164"/>
          <ac:picMkLst>
            <pc:docMk/>
            <pc:sldMk cId="2100198880" sldId="281"/>
            <ac:picMk id="24" creationId="{3E0FD795-628C-4952-AA29-4205F2D5E4E9}"/>
          </ac:picMkLst>
        </pc:picChg>
        <pc:picChg chg="add mod">
          <ac:chgData name="Pujing Yang" userId="ab333b3b-3743-41c6-90fc-2f9eb70a673e" providerId="ADAL" clId="{2C48658C-B8EF-4DBF-999C-0A1581AA0BFD}" dt="2021-03-11T05:21:42.901" v="203" actId="164"/>
          <ac:picMkLst>
            <pc:docMk/>
            <pc:sldMk cId="2100198880" sldId="281"/>
            <ac:picMk id="26" creationId="{3459065C-CFF3-494C-BFB7-F379BE9255AF}"/>
          </ac:picMkLst>
        </pc:picChg>
        <pc:picChg chg="add mod">
          <ac:chgData name="Pujing Yang" userId="ab333b3b-3743-41c6-90fc-2f9eb70a673e" providerId="ADAL" clId="{2C48658C-B8EF-4DBF-999C-0A1581AA0BFD}" dt="2021-03-11T05:21:42.901" v="203" actId="164"/>
          <ac:picMkLst>
            <pc:docMk/>
            <pc:sldMk cId="2100198880" sldId="281"/>
            <ac:picMk id="28" creationId="{F3774A89-799C-4C97-BDAD-901CFB8C8C94}"/>
          </ac:picMkLst>
        </pc:picChg>
        <pc:picChg chg="add mod">
          <ac:chgData name="Pujing Yang" userId="ab333b3b-3743-41c6-90fc-2f9eb70a673e" providerId="ADAL" clId="{2C48658C-B8EF-4DBF-999C-0A1581AA0BFD}" dt="2021-03-11T05:21:42.901" v="203" actId="164"/>
          <ac:picMkLst>
            <pc:docMk/>
            <pc:sldMk cId="2100198880" sldId="281"/>
            <ac:picMk id="30" creationId="{4CF83ACB-C5A4-4112-BFD3-073AE4CA9030}"/>
          </ac:picMkLst>
        </pc:picChg>
        <pc:picChg chg="add mod">
          <ac:chgData name="Pujing Yang" userId="ab333b3b-3743-41c6-90fc-2f9eb70a673e" providerId="ADAL" clId="{2C48658C-B8EF-4DBF-999C-0A1581AA0BFD}" dt="2021-03-11T05:21:42.901" v="203" actId="164"/>
          <ac:picMkLst>
            <pc:docMk/>
            <pc:sldMk cId="2100198880" sldId="281"/>
            <ac:picMk id="32" creationId="{26F2BCA5-7A99-4693-B392-A43F60FE82A3}"/>
          </ac:picMkLst>
        </pc:picChg>
        <pc:picChg chg="add mod">
          <ac:chgData name="Pujing Yang" userId="ab333b3b-3743-41c6-90fc-2f9eb70a673e" providerId="ADAL" clId="{2C48658C-B8EF-4DBF-999C-0A1581AA0BFD}" dt="2021-03-11T05:21:33.985" v="201" actId="164"/>
          <ac:picMkLst>
            <pc:docMk/>
            <pc:sldMk cId="2100198880" sldId="281"/>
            <ac:picMk id="34" creationId="{8243C1B1-5304-4EA2-9CF6-904D1D05672E}"/>
          </ac:picMkLst>
        </pc:picChg>
        <pc:picChg chg="add mod">
          <ac:chgData name="Pujing Yang" userId="ab333b3b-3743-41c6-90fc-2f9eb70a673e" providerId="ADAL" clId="{2C48658C-B8EF-4DBF-999C-0A1581AA0BFD}" dt="2021-03-11T05:21:33.985" v="201" actId="164"/>
          <ac:picMkLst>
            <pc:docMk/>
            <pc:sldMk cId="2100198880" sldId="281"/>
            <ac:picMk id="36" creationId="{E549502B-D9AD-4D13-8B35-CB935C8223CD}"/>
          </ac:picMkLst>
        </pc:picChg>
        <pc:picChg chg="add mod">
          <ac:chgData name="Pujing Yang" userId="ab333b3b-3743-41c6-90fc-2f9eb70a673e" providerId="ADAL" clId="{2C48658C-B8EF-4DBF-999C-0A1581AA0BFD}" dt="2021-03-11T05:21:33.985" v="201" actId="164"/>
          <ac:picMkLst>
            <pc:docMk/>
            <pc:sldMk cId="2100198880" sldId="281"/>
            <ac:picMk id="38" creationId="{3BC80C49-3E4C-4199-A56C-BF78BDD2AB26}"/>
          </ac:picMkLst>
        </pc:picChg>
        <pc:picChg chg="add mod">
          <ac:chgData name="Pujing Yang" userId="ab333b3b-3743-41c6-90fc-2f9eb70a673e" providerId="ADAL" clId="{2C48658C-B8EF-4DBF-999C-0A1581AA0BFD}" dt="2021-03-11T05:21:33.985" v="201" actId="164"/>
          <ac:picMkLst>
            <pc:docMk/>
            <pc:sldMk cId="2100198880" sldId="281"/>
            <ac:picMk id="40" creationId="{2044B6E4-F179-4E85-8E0E-464B8EC83A39}"/>
          </ac:picMkLst>
        </pc:picChg>
        <pc:picChg chg="add mod">
          <ac:chgData name="Pujing Yang" userId="ab333b3b-3743-41c6-90fc-2f9eb70a673e" providerId="ADAL" clId="{2C48658C-B8EF-4DBF-999C-0A1581AA0BFD}" dt="2021-03-11T05:21:33.985" v="201" actId="164"/>
          <ac:picMkLst>
            <pc:docMk/>
            <pc:sldMk cId="2100198880" sldId="281"/>
            <ac:picMk id="42" creationId="{352611AB-C3B9-4665-A12B-23B90C6F1BF1}"/>
          </ac:picMkLst>
        </pc:picChg>
        <pc:picChg chg="add mod">
          <ac:chgData name="Pujing Yang" userId="ab333b3b-3743-41c6-90fc-2f9eb70a673e" providerId="ADAL" clId="{2C48658C-B8EF-4DBF-999C-0A1581AA0BFD}" dt="2021-03-11T05:21:33.985" v="201" actId="164"/>
          <ac:picMkLst>
            <pc:docMk/>
            <pc:sldMk cId="2100198880" sldId="281"/>
            <ac:picMk id="44" creationId="{9A936484-920A-4BF5-8793-9AED82B68865}"/>
          </ac:picMkLst>
        </pc:picChg>
        <pc:picChg chg="add mod">
          <ac:chgData name="Pujing Yang" userId="ab333b3b-3743-41c6-90fc-2f9eb70a673e" providerId="ADAL" clId="{2C48658C-B8EF-4DBF-999C-0A1581AA0BFD}" dt="2021-03-11T05:21:33.985" v="201" actId="164"/>
          <ac:picMkLst>
            <pc:docMk/>
            <pc:sldMk cId="2100198880" sldId="281"/>
            <ac:picMk id="46" creationId="{ABD48DCB-61B7-4B57-947A-0636C86732D5}"/>
          </ac:picMkLst>
        </pc:picChg>
      </pc:sldChg>
      <pc:sldChg chg="modSp new del mod">
        <pc:chgData name="Pujing Yang" userId="ab333b3b-3743-41c6-90fc-2f9eb70a673e" providerId="ADAL" clId="{2C48658C-B8EF-4DBF-999C-0A1581AA0BFD}" dt="2021-03-16T07:46:20.882" v="792" actId="47"/>
        <pc:sldMkLst>
          <pc:docMk/>
          <pc:sldMk cId="674703775" sldId="282"/>
        </pc:sldMkLst>
        <pc:spChg chg="mod">
          <ac:chgData name="Pujing Yang" userId="ab333b3b-3743-41c6-90fc-2f9eb70a673e" providerId="ADAL" clId="{2C48658C-B8EF-4DBF-999C-0A1581AA0BFD}" dt="2021-03-11T05:10:38.931" v="199" actId="20577"/>
          <ac:spMkLst>
            <pc:docMk/>
            <pc:sldMk cId="674703775" sldId="282"/>
            <ac:spMk id="2" creationId="{390A63B2-BB7B-4F2E-8CAF-3452E7DC7349}"/>
          </ac:spMkLst>
        </pc:spChg>
        <pc:spChg chg="mod">
          <ac:chgData name="Pujing Yang" userId="ab333b3b-3743-41c6-90fc-2f9eb70a673e" providerId="ADAL" clId="{2C48658C-B8EF-4DBF-999C-0A1581AA0BFD}" dt="2021-03-11T14:31:13.174" v="234" actId="20577"/>
          <ac:spMkLst>
            <pc:docMk/>
            <pc:sldMk cId="674703775" sldId="282"/>
            <ac:spMk id="3" creationId="{935A5A4F-D9A3-46D4-96A2-E83ABDAB774F}"/>
          </ac:spMkLst>
        </pc:spChg>
      </pc:sldChg>
      <pc:sldChg chg="addSp delSp modSp new del mod">
        <pc:chgData name="Pujing Yang" userId="ab333b3b-3743-41c6-90fc-2f9eb70a673e" providerId="ADAL" clId="{2C48658C-B8EF-4DBF-999C-0A1581AA0BFD}" dt="2021-03-16T07:46:22.806" v="794" actId="47"/>
        <pc:sldMkLst>
          <pc:docMk/>
          <pc:sldMk cId="1381816944" sldId="283"/>
        </pc:sldMkLst>
        <pc:spChg chg="del">
          <ac:chgData name="Pujing Yang" userId="ab333b3b-3743-41c6-90fc-2f9eb70a673e" providerId="ADAL" clId="{2C48658C-B8EF-4DBF-999C-0A1581AA0BFD}" dt="2021-03-11T05:36:24.187" v="205" actId="931"/>
          <ac:spMkLst>
            <pc:docMk/>
            <pc:sldMk cId="1381816944" sldId="283"/>
            <ac:spMk id="3" creationId="{810B81AE-62AF-4DAA-BE10-6477F4F75728}"/>
          </ac:spMkLst>
        </pc:spChg>
        <pc:picChg chg="add mod">
          <ac:chgData name="Pujing Yang" userId="ab333b3b-3743-41c6-90fc-2f9eb70a673e" providerId="ADAL" clId="{2C48658C-B8EF-4DBF-999C-0A1581AA0BFD}" dt="2021-03-11T05:36:29.472" v="207" actId="27614"/>
          <ac:picMkLst>
            <pc:docMk/>
            <pc:sldMk cId="1381816944" sldId="283"/>
            <ac:picMk id="5" creationId="{CFF43B67-1AA4-4230-90BC-71FCF2443264}"/>
          </ac:picMkLst>
        </pc:picChg>
      </pc:sldChg>
      <pc:sldChg chg="addSp delSp modSp new del mod">
        <pc:chgData name="Pujing Yang" userId="ab333b3b-3743-41c6-90fc-2f9eb70a673e" providerId="ADAL" clId="{2C48658C-B8EF-4DBF-999C-0A1581AA0BFD}" dt="2021-03-16T07:46:24.879" v="795" actId="47"/>
        <pc:sldMkLst>
          <pc:docMk/>
          <pc:sldMk cId="745188299" sldId="284"/>
        </pc:sldMkLst>
        <pc:spChg chg="mod">
          <ac:chgData name="Pujing Yang" userId="ab333b3b-3743-41c6-90fc-2f9eb70a673e" providerId="ADAL" clId="{2C48658C-B8EF-4DBF-999C-0A1581AA0BFD}" dt="2021-03-11T15:18:22.202" v="265" actId="20577"/>
          <ac:spMkLst>
            <pc:docMk/>
            <pc:sldMk cId="745188299" sldId="284"/>
            <ac:spMk id="2" creationId="{A57F7599-B5EA-4E3A-919F-786A7BEB9325}"/>
          </ac:spMkLst>
        </pc:spChg>
        <pc:spChg chg="del">
          <ac:chgData name="Pujing Yang" userId="ab333b3b-3743-41c6-90fc-2f9eb70a673e" providerId="ADAL" clId="{2C48658C-B8EF-4DBF-999C-0A1581AA0BFD}" dt="2021-03-11T15:15:45.762" v="262"/>
          <ac:spMkLst>
            <pc:docMk/>
            <pc:sldMk cId="745188299" sldId="284"/>
            <ac:spMk id="3" creationId="{5D2AA475-9D78-4568-BF1A-830A115611E6}"/>
          </ac:spMkLst>
        </pc:spChg>
        <pc:spChg chg="add mod">
          <ac:chgData name="Pujing Yang" userId="ab333b3b-3743-41c6-90fc-2f9eb70a673e" providerId="ADAL" clId="{2C48658C-B8EF-4DBF-999C-0A1581AA0BFD}" dt="2021-03-11T15:18:36.832" v="286" actId="14100"/>
          <ac:spMkLst>
            <pc:docMk/>
            <pc:sldMk cId="745188299" sldId="284"/>
            <ac:spMk id="5" creationId="{9D3FC0F3-E779-4825-9575-B747996C8573}"/>
          </ac:spMkLst>
        </pc:spChg>
        <pc:picChg chg="add mod">
          <ac:chgData name="Pujing Yang" userId="ab333b3b-3743-41c6-90fc-2f9eb70a673e" providerId="ADAL" clId="{2C48658C-B8EF-4DBF-999C-0A1581AA0BFD}" dt="2021-03-11T15:27:46.666" v="289" actId="1076"/>
          <ac:picMkLst>
            <pc:docMk/>
            <pc:sldMk cId="745188299" sldId="284"/>
            <ac:picMk id="4" creationId="{200C5B4F-6217-4E39-94A4-AF45C611CE10}"/>
          </ac:picMkLst>
        </pc:picChg>
        <pc:picChg chg="add mod">
          <ac:chgData name="Pujing Yang" userId="ab333b3b-3743-41c6-90fc-2f9eb70a673e" providerId="ADAL" clId="{2C48658C-B8EF-4DBF-999C-0A1581AA0BFD}" dt="2021-03-11T15:27:46.666" v="289" actId="1076"/>
          <ac:picMkLst>
            <pc:docMk/>
            <pc:sldMk cId="745188299" sldId="284"/>
            <ac:picMk id="6" creationId="{6184D83D-A2E5-42D5-AB85-0D636915EF09}"/>
          </ac:picMkLst>
        </pc:picChg>
      </pc:sldChg>
      <pc:sldChg chg="new del">
        <pc:chgData name="Pujing Yang" userId="ab333b3b-3743-41c6-90fc-2f9eb70a673e" providerId="ADAL" clId="{2C48658C-B8EF-4DBF-999C-0A1581AA0BFD}" dt="2021-03-11T06:43:20.617" v="210" actId="47"/>
        <pc:sldMkLst>
          <pc:docMk/>
          <pc:sldMk cId="1949593104" sldId="285"/>
        </pc:sldMkLst>
      </pc:sldChg>
      <pc:sldChg chg="new del">
        <pc:chgData name="Pujing Yang" userId="ab333b3b-3743-41c6-90fc-2f9eb70a673e" providerId="ADAL" clId="{2C48658C-B8EF-4DBF-999C-0A1581AA0BFD}" dt="2021-03-11T05:07:49.915" v="123" actId="2696"/>
        <pc:sldMkLst>
          <pc:docMk/>
          <pc:sldMk cId="2968814081" sldId="285"/>
        </pc:sldMkLst>
      </pc:sldChg>
      <pc:sldChg chg="addSp delSp modSp add del mod setBg setClrOvrMap">
        <pc:chgData name="Pujing Yang" userId="ab333b3b-3743-41c6-90fc-2f9eb70a673e" providerId="ADAL" clId="{2C48658C-B8EF-4DBF-999C-0A1581AA0BFD}" dt="2021-03-16T07:46:22.090" v="793" actId="47"/>
        <pc:sldMkLst>
          <pc:docMk/>
          <pc:sldMk cId="3601882197" sldId="286"/>
        </pc:sldMkLst>
        <pc:spChg chg="mod">
          <ac:chgData name="Pujing Yang" userId="ab333b3b-3743-41c6-90fc-2f9eb70a673e" providerId="ADAL" clId="{2C48658C-B8EF-4DBF-999C-0A1581AA0BFD}" dt="2021-03-11T06:43:51.971" v="225" actId="26606"/>
          <ac:spMkLst>
            <pc:docMk/>
            <pc:sldMk cId="3601882197" sldId="286"/>
            <ac:spMk id="2" creationId="{390A63B2-BB7B-4F2E-8CAF-3452E7DC7349}"/>
          </ac:spMkLst>
        </pc:spChg>
        <pc:spChg chg="add del">
          <ac:chgData name="Pujing Yang" userId="ab333b3b-3743-41c6-90fc-2f9eb70a673e" providerId="ADAL" clId="{2C48658C-B8EF-4DBF-999C-0A1581AA0BFD}" dt="2021-03-11T06:43:51.971" v="225" actId="26606"/>
          <ac:spMkLst>
            <pc:docMk/>
            <pc:sldMk cId="3601882197" sldId="286"/>
            <ac:spMk id="3" creationId="{935A5A4F-D9A3-46D4-96A2-E83ABDAB774F}"/>
          </ac:spMkLst>
        </pc:spChg>
        <pc:spChg chg="add del">
          <ac:chgData name="Pujing Yang" userId="ab333b3b-3743-41c6-90fc-2f9eb70a673e" providerId="ADAL" clId="{2C48658C-B8EF-4DBF-999C-0A1581AA0BFD}" dt="2021-03-11T06:43:47.074" v="216" actId="26606"/>
          <ac:spMkLst>
            <pc:docMk/>
            <pc:sldMk cId="3601882197" sldId="286"/>
            <ac:spMk id="8" creationId="{5A0118C5-4F8D-4CF4-BADD-53FEACC6C42A}"/>
          </ac:spMkLst>
        </pc:spChg>
        <pc:spChg chg="add del">
          <ac:chgData name="Pujing Yang" userId="ab333b3b-3743-41c6-90fc-2f9eb70a673e" providerId="ADAL" clId="{2C48658C-B8EF-4DBF-999C-0A1581AA0BFD}" dt="2021-03-11T06:43:43.650" v="212" actId="26606"/>
          <ac:spMkLst>
            <pc:docMk/>
            <pc:sldMk cId="3601882197" sldId="286"/>
            <ac:spMk id="9" creationId="{7301F447-EEF7-48F5-AF73-7566EE7F64AD}"/>
          </ac:spMkLst>
        </pc:spChg>
        <pc:spChg chg="add del">
          <ac:chgData name="Pujing Yang" userId="ab333b3b-3743-41c6-90fc-2f9eb70a673e" providerId="ADAL" clId="{2C48658C-B8EF-4DBF-999C-0A1581AA0BFD}" dt="2021-03-11T06:43:47.074" v="216" actId="26606"/>
          <ac:spMkLst>
            <pc:docMk/>
            <pc:sldMk cId="3601882197" sldId="286"/>
            <ac:spMk id="10" creationId="{4E0A5C5C-2A95-428E-9F6A-0D29EBD57C9F}"/>
          </ac:spMkLst>
        </pc:spChg>
        <pc:spChg chg="add del">
          <ac:chgData name="Pujing Yang" userId="ab333b3b-3743-41c6-90fc-2f9eb70a673e" providerId="ADAL" clId="{2C48658C-B8EF-4DBF-999C-0A1581AA0BFD}" dt="2021-03-11T06:43:43.650" v="212" actId="26606"/>
          <ac:spMkLst>
            <pc:docMk/>
            <pc:sldMk cId="3601882197" sldId="286"/>
            <ac:spMk id="11" creationId="{F7117410-A2A4-4085-9ADC-46744551DBDE}"/>
          </ac:spMkLst>
        </pc:spChg>
        <pc:spChg chg="add del">
          <ac:chgData name="Pujing Yang" userId="ab333b3b-3743-41c6-90fc-2f9eb70a673e" providerId="ADAL" clId="{2C48658C-B8EF-4DBF-999C-0A1581AA0BFD}" dt="2021-03-11T06:43:47.074" v="216" actId="26606"/>
          <ac:spMkLst>
            <pc:docMk/>
            <pc:sldMk cId="3601882197" sldId="286"/>
            <ac:spMk id="12" creationId="{1056F38F-7C4E-461D-8709-7D0024AE1F79}"/>
          </ac:spMkLst>
        </pc:spChg>
        <pc:spChg chg="add del">
          <ac:chgData name="Pujing Yang" userId="ab333b3b-3743-41c6-90fc-2f9eb70a673e" providerId="ADAL" clId="{2C48658C-B8EF-4DBF-999C-0A1581AA0BFD}" dt="2021-03-11T06:43:43.650" v="212" actId="26606"/>
          <ac:spMkLst>
            <pc:docMk/>
            <pc:sldMk cId="3601882197" sldId="286"/>
            <ac:spMk id="13" creationId="{99F74EB5-E547-4FB4-95F5-BCC788F3C4A0}"/>
          </ac:spMkLst>
        </pc:spChg>
        <pc:spChg chg="add del">
          <ac:chgData name="Pujing Yang" userId="ab333b3b-3743-41c6-90fc-2f9eb70a673e" providerId="ADAL" clId="{2C48658C-B8EF-4DBF-999C-0A1581AA0BFD}" dt="2021-03-11T06:43:47.074" v="216" actId="26606"/>
          <ac:spMkLst>
            <pc:docMk/>
            <pc:sldMk cId="3601882197" sldId="286"/>
            <ac:spMk id="14" creationId="{C7278469-3C3C-49CE-AEEE-E176A4900B78}"/>
          </ac:spMkLst>
        </pc:spChg>
        <pc:spChg chg="add del">
          <ac:chgData name="Pujing Yang" userId="ab333b3b-3743-41c6-90fc-2f9eb70a673e" providerId="ADAL" clId="{2C48658C-B8EF-4DBF-999C-0A1581AA0BFD}" dt="2021-03-11T06:43:46.344" v="214" actId="26606"/>
          <ac:spMkLst>
            <pc:docMk/>
            <pc:sldMk cId="3601882197" sldId="286"/>
            <ac:spMk id="15" creationId="{7A5F0580-5EE9-419F-96EE-B6529EF6E7D0}"/>
          </ac:spMkLst>
        </pc:spChg>
        <pc:spChg chg="add del">
          <ac:chgData name="Pujing Yang" userId="ab333b3b-3743-41c6-90fc-2f9eb70a673e" providerId="ADAL" clId="{2C48658C-B8EF-4DBF-999C-0A1581AA0BFD}" dt="2021-03-11T06:43:46.344" v="214" actId="26606"/>
          <ac:spMkLst>
            <pc:docMk/>
            <pc:sldMk cId="3601882197" sldId="286"/>
            <ac:spMk id="16" creationId="{9AA72BD9-2C5A-4EDC-931F-5AA08EACA0F3}"/>
          </ac:spMkLst>
        </pc:spChg>
        <pc:spChg chg="add del">
          <ac:chgData name="Pujing Yang" userId="ab333b3b-3743-41c6-90fc-2f9eb70a673e" providerId="ADAL" clId="{2C48658C-B8EF-4DBF-999C-0A1581AA0BFD}" dt="2021-03-11T06:43:46.344" v="214" actId="26606"/>
          <ac:spMkLst>
            <pc:docMk/>
            <pc:sldMk cId="3601882197" sldId="286"/>
            <ac:spMk id="18" creationId="{DD3981AC-7B61-4947-BCF3-F7AA7FA385B9}"/>
          </ac:spMkLst>
        </pc:spChg>
        <pc:spChg chg="add del">
          <ac:chgData name="Pujing Yang" userId="ab333b3b-3743-41c6-90fc-2f9eb70a673e" providerId="ADAL" clId="{2C48658C-B8EF-4DBF-999C-0A1581AA0BFD}" dt="2021-03-11T06:43:46.344" v="214" actId="26606"/>
          <ac:spMkLst>
            <pc:docMk/>
            <pc:sldMk cId="3601882197" sldId="286"/>
            <ac:spMk id="19" creationId="{55D4142C-5077-457F-A6AD-3FECFDB39685}"/>
          </ac:spMkLst>
        </pc:spChg>
        <pc:spChg chg="add del">
          <ac:chgData name="Pujing Yang" userId="ab333b3b-3743-41c6-90fc-2f9eb70a673e" providerId="ADAL" clId="{2C48658C-B8EF-4DBF-999C-0A1581AA0BFD}" dt="2021-03-11T06:43:46.344" v="214" actId="26606"/>
          <ac:spMkLst>
            <pc:docMk/>
            <pc:sldMk cId="3601882197" sldId="286"/>
            <ac:spMk id="20" creationId="{935A5A4F-D9A3-46D4-96A2-E83ABDAB774F}"/>
          </ac:spMkLst>
        </pc:spChg>
        <pc:spChg chg="add del">
          <ac:chgData name="Pujing Yang" userId="ab333b3b-3743-41c6-90fc-2f9eb70a673e" providerId="ADAL" clId="{2C48658C-B8EF-4DBF-999C-0A1581AA0BFD}" dt="2021-03-11T06:43:47.074" v="216" actId="26606"/>
          <ac:spMkLst>
            <pc:docMk/>
            <pc:sldMk cId="3601882197" sldId="286"/>
            <ac:spMk id="22" creationId="{C83B66D7-137D-4AC1-B172-53D60F08BEB5}"/>
          </ac:spMkLst>
        </pc:spChg>
        <pc:spChg chg="add del">
          <ac:chgData name="Pujing Yang" userId="ab333b3b-3743-41c6-90fc-2f9eb70a673e" providerId="ADAL" clId="{2C48658C-B8EF-4DBF-999C-0A1581AA0BFD}" dt="2021-03-11T06:43:47.074" v="216" actId="26606"/>
          <ac:spMkLst>
            <pc:docMk/>
            <pc:sldMk cId="3601882197" sldId="286"/>
            <ac:spMk id="24" creationId="{F6B92503-6984-4D15-8B98-8718709B785D}"/>
          </ac:spMkLst>
        </pc:spChg>
        <pc:spChg chg="add del">
          <ac:chgData name="Pujing Yang" userId="ab333b3b-3743-41c6-90fc-2f9eb70a673e" providerId="ADAL" clId="{2C48658C-B8EF-4DBF-999C-0A1581AA0BFD}" dt="2021-03-11T06:43:47.074" v="216" actId="26606"/>
          <ac:spMkLst>
            <pc:docMk/>
            <pc:sldMk cId="3601882197" sldId="286"/>
            <ac:spMk id="26" creationId="{08DDF938-524E-4C18-A47D-C00627832366}"/>
          </ac:spMkLst>
        </pc:spChg>
        <pc:spChg chg="add del">
          <ac:chgData name="Pujing Yang" userId="ab333b3b-3743-41c6-90fc-2f9eb70a673e" providerId="ADAL" clId="{2C48658C-B8EF-4DBF-999C-0A1581AA0BFD}" dt="2021-03-11T06:43:47.074" v="216" actId="26606"/>
          <ac:spMkLst>
            <pc:docMk/>
            <pc:sldMk cId="3601882197" sldId="286"/>
            <ac:spMk id="34" creationId="{4C6598AB-1C17-4D54-951C-A082D94ACB7A}"/>
          </ac:spMkLst>
        </pc:spChg>
        <pc:spChg chg="add del">
          <ac:chgData name="Pujing Yang" userId="ab333b3b-3743-41c6-90fc-2f9eb70a673e" providerId="ADAL" clId="{2C48658C-B8EF-4DBF-999C-0A1581AA0BFD}" dt="2021-03-11T06:43:47.074" v="216" actId="26606"/>
          <ac:spMkLst>
            <pc:docMk/>
            <pc:sldMk cId="3601882197" sldId="286"/>
            <ac:spMk id="35" creationId="{935A5A4F-D9A3-46D4-96A2-E83ABDAB774F}"/>
          </ac:spMkLst>
        </pc:spChg>
        <pc:spChg chg="add del">
          <ac:chgData name="Pujing Yang" userId="ab333b3b-3743-41c6-90fc-2f9eb70a673e" providerId="ADAL" clId="{2C48658C-B8EF-4DBF-999C-0A1581AA0BFD}" dt="2021-03-11T06:43:47.636" v="218" actId="26606"/>
          <ac:spMkLst>
            <pc:docMk/>
            <pc:sldMk cId="3601882197" sldId="286"/>
            <ac:spMk id="37" creationId="{9AA72BD9-2C5A-4EDC-931F-5AA08EACA0F3}"/>
          </ac:spMkLst>
        </pc:spChg>
        <pc:spChg chg="add del">
          <ac:chgData name="Pujing Yang" userId="ab333b3b-3743-41c6-90fc-2f9eb70a673e" providerId="ADAL" clId="{2C48658C-B8EF-4DBF-999C-0A1581AA0BFD}" dt="2021-03-11T06:43:47.636" v="218" actId="26606"/>
          <ac:spMkLst>
            <pc:docMk/>
            <pc:sldMk cId="3601882197" sldId="286"/>
            <ac:spMk id="39" creationId="{DD3981AC-7B61-4947-BCF3-F7AA7FA385B9}"/>
          </ac:spMkLst>
        </pc:spChg>
        <pc:spChg chg="add del">
          <ac:chgData name="Pujing Yang" userId="ab333b3b-3743-41c6-90fc-2f9eb70a673e" providerId="ADAL" clId="{2C48658C-B8EF-4DBF-999C-0A1581AA0BFD}" dt="2021-03-11T06:43:47.636" v="218" actId="26606"/>
          <ac:spMkLst>
            <pc:docMk/>
            <pc:sldMk cId="3601882197" sldId="286"/>
            <ac:spMk id="40" creationId="{55D4142C-5077-457F-A6AD-3FECFDB39685}"/>
          </ac:spMkLst>
        </pc:spChg>
        <pc:spChg chg="add del">
          <ac:chgData name="Pujing Yang" userId="ab333b3b-3743-41c6-90fc-2f9eb70a673e" providerId="ADAL" clId="{2C48658C-B8EF-4DBF-999C-0A1581AA0BFD}" dt="2021-03-11T06:43:47.636" v="218" actId="26606"/>
          <ac:spMkLst>
            <pc:docMk/>
            <pc:sldMk cId="3601882197" sldId="286"/>
            <ac:spMk id="41" creationId="{7A5F0580-5EE9-419F-96EE-B6529EF6E7D0}"/>
          </ac:spMkLst>
        </pc:spChg>
        <pc:spChg chg="add del">
          <ac:chgData name="Pujing Yang" userId="ab333b3b-3743-41c6-90fc-2f9eb70a673e" providerId="ADAL" clId="{2C48658C-B8EF-4DBF-999C-0A1581AA0BFD}" dt="2021-03-11T06:43:47.636" v="218" actId="26606"/>
          <ac:spMkLst>
            <pc:docMk/>
            <pc:sldMk cId="3601882197" sldId="286"/>
            <ac:spMk id="42" creationId="{935A5A4F-D9A3-46D4-96A2-E83ABDAB774F}"/>
          </ac:spMkLst>
        </pc:spChg>
        <pc:spChg chg="add del">
          <ac:chgData name="Pujing Yang" userId="ab333b3b-3743-41c6-90fc-2f9eb70a673e" providerId="ADAL" clId="{2C48658C-B8EF-4DBF-999C-0A1581AA0BFD}" dt="2021-03-11T06:43:49.088" v="220" actId="26606"/>
          <ac:spMkLst>
            <pc:docMk/>
            <pc:sldMk cId="3601882197" sldId="286"/>
            <ac:spMk id="44" creationId="{6C4028FD-8BAA-4A19-BFDE-594D991B7552}"/>
          </ac:spMkLst>
        </pc:spChg>
        <pc:spChg chg="add del">
          <ac:chgData name="Pujing Yang" userId="ab333b3b-3743-41c6-90fc-2f9eb70a673e" providerId="ADAL" clId="{2C48658C-B8EF-4DBF-999C-0A1581AA0BFD}" dt="2021-03-11T06:43:49.571" v="222" actId="26606"/>
          <ac:spMkLst>
            <pc:docMk/>
            <pc:sldMk cId="3601882197" sldId="286"/>
            <ac:spMk id="47" creationId="{AFA67CD3-AB4E-4A7A-BEB8-53C445D8C44E}"/>
          </ac:spMkLst>
        </pc:spChg>
        <pc:spChg chg="add del">
          <ac:chgData name="Pujing Yang" userId="ab333b3b-3743-41c6-90fc-2f9eb70a673e" providerId="ADAL" clId="{2C48658C-B8EF-4DBF-999C-0A1581AA0BFD}" dt="2021-03-11T06:43:49.571" v="222" actId="26606"/>
          <ac:spMkLst>
            <pc:docMk/>
            <pc:sldMk cId="3601882197" sldId="286"/>
            <ac:spMk id="49" creationId="{339C8D78-A644-462F-B674-F440635E5353}"/>
          </ac:spMkLst>
        </pc:spChg>
        <pc:spChg chg="add del">
          <ac:chgData name="Pujing Yang" userId="ab333b3b-3743-41c6-90fc-2f9eb70a673e" providerId="ADAL" clId="{2C48658C-B8EF-4DBF-999C-0A1581AA0BFD}" dt="2021-03-11T06:43:49.571" v="222" actId="26606"/>
          <ac:spMkLst>
            <pc:docMk/>
            <pc:sldMk cId="3601882197" sldId="286"/>
            <ac:spMk id="50" creationId="{935A5A4F-D9A3-46D4-96A2-E83ABDAB774F}"/>
          </ac:spMkLst>
        </pc:spChg>
        <pc:spChg chg="add del">
          <ac:chgData name="Pujing Yang" userId="ab333b3b-3743-41c6-90fc-2f9eb70a673e" providerId="ADAL" clId="{2C48658C-B8EF-4DBF-999C-0A1581AA0BFD}" dt="2021-03-11T06:43:51.934" v="224" actId="26606"/>
          <ac:spMkLst>
            <pc:docMk/>
            <pc:sldMk cId="3601882197" sldId="286"/>
            <ac:spMk id="52" creationId="{AFA67CD3-AB4E-4A7A-BEB8-53C445D8C44E}"/>
          </ac:spMkLst>
        </pc:spChg>
        <pc:spChg chg="add del">
          <ac:chgData name="Pujing Yang" userId="ab333b3b-3743-41c6-90fc-2f9eb70a673e" providerId="ADAL" clId="{2C48658C-B8EF-4DBF-999C-0A1581AA0BFD}" dt="2021-03-11T06:43:51.934" v="224" actId="26606"/>
          <ac:spMkLst>
            <pc:docMk/>
            <pc:sldMk cId="3601882197" sldId="286"/>
            <ac:spMk id="54" creationId="{339C8D78-A644-462F-B674-F440635E5353}"/>
          </ac:spMkLst>
        </pc:spChg>
        <pc:spChg chg="add del">
          <ac:chgData name="Pujing Yang" userId="ab333b3b-3743-41c6-90fc-2f9eb70a673e" providerId="ADAL" clId="{2C48658C-B8EF-4DBF-999C-0A1581AA0BFD}" dt="2021-03-11T06:43:51.934" v="224" actId="26606"/>
          <ac:spMkLst>
            <pc:docMk/>
            <pc:sldMk cId="3601882197" sldId="286"/>
            <ac:spMk id="56" creationId="{935A5A4F-D9A3-46D4-96A2-E83ABDAB774F}"/>
          </ac:spMkLst>
        </pc:spChg>
        <pc:spChg chg="add">
          <ac:chgData name="Pujing Yang" userId="ab333b3b-3743-41c6-90fc-2f9eb70a673e" providerId="ADAL" clId="{2C48658C-B8EF-4DBF-999C-0A1581AA0BFD}" dt="2021-03-11T06:43:51.971" v="225" actId="26606"/>
          <ac:spMkLst>
            <pc:docMk/>
            <pc:sldMk cId="3601882197" sldId="286"/>
            <ac:spMk id="58" creationId="{7301F447-EEF7-48F5-AF73-7566EE7F64AD}"/>
          </ac:spMkLst>
        </pc:spChg>
        <pc:spChg chg="add">
          <ac:chgData name="Pujing Yang" userId="ab333b3b-3743-41c6-90fc-2f9eb70a673e" providerId="ADAL" clId="{2C48658C-B8EF-4DBF-999C-0A1581AA0BFD}" dt="2021-03-11T06:43:51.971" v="225" actId="26606"/>
          <ac:spMkLst>
            <pc:docMk/>
            <pc:sldMk cId="3601882197" sldId="286"/>
            <ac:spMk id="59" creationId="{F7117410-A2A4-4085-9ADC-46744551DBDE}"/>
          </ac:spMkLst>
        </pc:spChg>
        <pc:spChg chg="add">
          <ac:chgData name="Pujing Yang" userId="ab333b3b-3743-41c6-90fc-2f9eb70a673e" providerId="ADAL" clId="{2C48658C-B8EF-4DBF-999C-0A1581AA0BFD}" dt="2021-03-11T06:43:51.971" v="225" actId="26606"/>
          <ac:spMkLst>
            <pc:docMk/>
            <pc:sldMk cId="3601882197" sldId="286"/>
            <ac:spMk id="60" creationId="{99F74EB5-E547-4FB4-95F5-BCC788F3C4A0}"/>
          </ac:spMkLst>
        </pc:spChg>
        <pc:grpChg chg="add del">
          <ac:chgData name="Pujing Yang" userId="ab333b3b-3743-41c6-90fc-2f9eb70a673e" providerId="ADAL" clId="{2C48658C-B8EF-4DBF-999C-0A1581AA0BFD}" dt="2021-03-11T06:43:47.074" v="216" actId="26606"/>
          <ac:grpSpMkLst>
            <pc:docMk/>
            <pc:sldMk cId="3601882197" sldId="286"/>
            <ac:grpSpMk id="23" creationId="{93DC754C-7E09-422D-A8BB-AF632E90DFA2}"/>
          </ac:grpSpMkLst>
        </pc:grpChg>
        <pc:grpChg chg="add del">
          <ac:chgData name="Pujing Yang" userId="ab333b3b-3743-41c6-90fc-2f9eb70a673e" providerId="ADAL" clId="{2C48658C-B8EF-4DBF-999C-0A1581AA0BFD}" dt="2021-03-11T06:43:47.074" v="216" actId="26606"/>
          <ac:grpSpMkLst>
            <pc:docMk/>
            <pc:sldMk cId="3601882197" sldId="286"/>
            <ac:grpSpMk id="28" creationId="{3773FAF5-C452-4455-9411-D6AF5EBD4CA9}"/>
          </ac:grpSpMkLst>
        </pc:grpChg>
        <pc:graphicFrameChg chg="add del">
          <ac:chgData name="Pujing Yang" userId="ab333b3b-3743-41c6-90fc-2f9eb70a673e" providerId="ADAL" clId="{2C48658C-B8EF-4DBF-999C-0A1581AA0BFD}" dt="2021-03-11T06:43:43.650" v="212" actId="26606"/>
          <ac:graphicFrameMkLst>
            <pc:docMk/>
            <pc:sldMk cId="3601882197" sldId="286"/>
            <ac:graphicFrameMk id="5" creationId="{1722B2A0-B61D-44D3-B967-C4C71929C083}"/>
          </ac:graphicFrameMkLst>
        </pc:graphicFrameChg>
        <pc:graphicFrameChg chg="add del">
          <ac:chgData name="Pujing Yang" userId="ab333b3b-3743-41c6-90fc-2f9eb70a673e" providerId="ADAL" clId="{2C48658C-B8EF-4DBF-999C-0A1581AA0BFD}" dt="2021-03-11T06:43:49.088" v="220" actId="26606"/>
          <ac:graphicFrameMkLst>
            <pc:docMk/>
            <pc:sldMk cId="3601882197" sldId="286"/>
            <ac:graphicFrameMk id="45" creationId="{0F53654D-D7F8-4563-BDC5-DABCFFE7F6E9}"/>
          </ac:graphicFrameMkLst>
        </pc:graphicFrameChg>
        <pc:graphicFrameChg chg="add">
          <ac:chgData name="Pujing Yang" userId="ab333b3b-3743-41c6-90fc-2f9eb70a673e" providerId="ADAL" clId="{2C48658C-B8EF-4DBF-999C-0A1581AA0BFD}" dt="2021-03-11T06:43:51.971" v="225" actId="26606"/>
          <ac:graphicFrameMkLst>
            <pc:docMk/>
            <pc:sldMk cId="3601882197" sldId="286"/>
            <ac:graphicFrameMk id="61" creationId="{1722B2A0-B61D-44D3-B967-C4C71929C083}"/>
          </ac:graphicFrameMkLst>
        </pc:graphicFrameChg>
        <pc:picChg chg="add del">
          <ac:chgData name="Pujing Yang" userId="ab333b3b-3743-41c6-90fc-2f9eb70a673e" providerId="ADAL" clId="{2C48658C-B8EF-4DBF-999C-0A1581AA0BFD}" dt="2021-03-11T06:43:49.571" v="222" actId="26606"/>
          <ac:picMkLst>
            <pc:docMk/>
            <pc:sldMk cId="3601882197" sldId="286"/>
            <ac:picMk id="7" creationId="{177F7DE8-BFD7-404D-803C-A0463B26A0EC}"/>
          </ac:picMkLst>
        </pc:picChg>
        <pc:picChg chg="add del">
          <ac:chgData name="Pujing Yang" userId="ab333b3b-3743-41c6-90fc-2f9eb70a673e" providerId="ADAL" clId="{2C48658C-B8EF-4DBF-999C-0A1581AA0BFD}" dt="2021-03-11T06:43:46.344" v="214" actId="26606"/>
          <ac:picMkLst>
            <pc:docMk/>
            <pc:sldMk cId="3601882197" sldId="286"/>
            <ac:picMk id="17" creationId="{D2D61DEE-4600-4974-AB81-C9EEF5C8D042}"/>
          </ac:picMkLst>
        </pc:picChg>
        <pc:picChg chg="add del">
          <ac:chgData name="Pujing Yang" userId="ab333b3b-3743-41c6-90fc-2f9eb70a673e" providerId="ADAL" clId="{2C48658C-B8EF-4DBF-999C-0A1581AA0BFD}" dt="2021-03-11T06:43:47.636" v="218" actId="26606"/>
          <ac:picMkLst>
            <pc:docMk/>
            <pc:sldMk cId="3601882197" sldId="286"/>
            <ac:picMk id="38" creationId="{D2D61DEE-4600-4974-AB81-C9EEF5C8D042}"/>
          </ac:picMkLst>
        </pc:picChg>
        <pc:picChg chg="add del">
          <ac:chgData name="Pujing Yang" userId="ab333b3b-3743-41c6-90fc-2f9eb70a673e" providerId="ADAL" clId="{2C48658C-B8EF-4DBF-999C-0A1581AA0BFD}" dt="2021-03-11T06:43:49.571" v="222" actId="26606"/>
          <ac:picMkLst>
            <pc:docMk/>
            <pc:sldMk cId="3601882197" sldId="286"/>
            <ac:picMk id="48" creationId="{07CF545F-9C2E-4446-97CD-AD92990C2B68}"/>
          </ac:picMkLst>
        </pc:picChg>
        <pc:picChg chg="add del">
          <ac:chgData name="Pujing Yang" userId="ab333b3b-3743-41c6-90fc-2f9eb70a673e" providerId="ADAL" clId="{2C48658C-B8EF-4DBF-999C-0A1581AA0BFD}" dt="2021-03-11T06:43:51.934" v="224" actId="26606"/>
          <ac:picMkLst>
            <pc:docMk/>
            <pc:sldMk cId="3601882197" sldId="286"/>
            <ac:picMk id="53" creationId="{07CF545F-9C2E-4446-97CD-AD92990C2B68}"/>
          </ac:picMkLst>
        </pc:picChg>
        <pc:picChg chg="add del">
          <ac:chgData name="Pujing Yang" userId="ab333b3b-3743-41c6-90fc-2f9eb70a673e" providerId="ADAL" clId="{2C48658C-B8EF-4DBF-999C-0A1581AA0BFD}" dt="2021-03-11T06:43:51.934" v="224" actId="26606"/>
          <ac:picMkLst>
            <pc:docMk/>
            <pc:sldMk cId="3601882197" sldId="286"/>
            <ac:picMk id="55" creationId="{98B51B17-E63B-4D17-B5B0-F9B900255866}"/>
          </ac:picMkLst>
        </pc:picChg>
      </pc:sldChg>
      <pc:sldChg chg="modSp del mod">
        <pc:chgData name="Pujing Yang" userId="ab333b3b-3743-41c6-90fc-2f9eb70a673e" providerId="ADAL" clId="{2C48658C-B8EF-4DBF-999C-0A1581AA0BFD}" dt="2021-03-17T02:54:30.238" v="2890" actId="47"/>
        <pc:sldMkLst>
          <pc:docMk/>
          <pc:sldMk cId="1922073079" sldId="287"/>
        </pc:sldMkLst>
        <pc:spChg chg="mod">
          <ac:chgData name="Pujing Yang" userId="ab333b3b-3743-41c6-90fc-2f9eb70a673e" providerId="ADAL" clId="{2C48658C-B8EF-4DBF-999C-0A1581AA0BFD}" dt="2021-03-16T07:21:22.359" v="663" actId="20577"/>
          <ac:spMkLst>
            <pc:docMk/>
            <pc:sldMk cId="1922073079" sldId="287"/>
            <ac:spMk id="2" creationId="{6145F04B-F3E7-4174-A903-B7F023F3E613}"/>
          </ac:spMkLst>
        </pc:spChg>
      </pc:sldChg>
      <pc:sldChg chg="addSp delSp modSp del mod ord">
        <pc:chgData name="Pujing Yang" userId="ab333b3b-3743-41c6-90fc-2f9eb70a673e" providerId="ADAL" clId="{2C48658C-B8EF-4DBF-999C-0A1581AA0BFD}" dt="2021-03-17T14:51:09.506" v="3915" actId="47"/>
        <pc:sldMkLst>
          <pc:docMk/>
          <pc:sldMk cId="4128449050" sldId="288"/>
        </pc:sldMkLst>
        <pc:spChg chg="del">
          <ac:chgData name="Pujing Yang" userId="ab333b3b-3743-41c6-90fc-2f9eb70a673e" providerId="ADAL" clId="{2C48658C-B8EF-4DBF-999C-0A1581AA0BFD}" dt="2021-03-16T07:42:33.735" v="690" actId="478"/>
          <ac:spMkLst>
            <pc:docMk/>
            <pc:sldMk cId="4128449050" sldId="288"/>
            <ac:spMk id="2" creationId="{3BC86246-F0C3-488E-BAEB-6E692BEEC4A7}"/>
          </ac:spMkLst>
        </pc:spChg>
        <pc:spChg chg="del">
          <ac:chgData name="Pujing Yang" userId="ab333b3b-3743-41c6-90fc-2f9eb70a673e" providerId="ADAL" clId="{2C48658C-B8EF-4DBF-999C-0A1581AA0BFD}" dt="2021-03-16T07:42:33.735" v="690" actId="478"/>
          <ac:spMkLst>
            <pc:docMk/>
            <pc:sldMk cId="4128449050" sldId="288"/>
            <ac:spMk id="3" creationId="{5525923E-634A-49F9-87BA-26F9FB7971B6}"/>
          </ac:spMkLst>
        </pc:spChg>
        <pc:spChg chg="mod">
          <ac:chgData name="Pujing Yang" userId="ab333b3b-3743-41c6-90fc-2f9eb70a673e" providerId="ADAL" clId="{2C48658C-B8EF-4DBF-999C-0A1581AA0BFD}" dt="2021-03-17T08:19:59.144" v="3170"/>
          <ac:spMkLst>
            <pc:docMk/>
            <pc:sldMk cId="4128449050" sldId="288"/>
            <ac:spMk id="14" creationId="{3C7D81D6-6C37-4CC6-9D6C-E9AEA596A65D}"/>
          </ac:spMkLst>
        </pc:spChg>
        <pc:spChg chg="mod">
          <ac:chgData name="Pujing Yang" userId="ab333b3b-3743-41c6-90fc-2f9eb70a673e" providerId="ADAL" clId="{2C48658C-B8EF-4DBF-999C-0A1581AA0BFD}" dt="2021-03-17T08:19:59.144" v="3170"/>
          <ac:spMkLst>
            <pc:docMk/>
            <pc:sldMk cId="4128449050" sldId="288"/>
            <ac:spMk id="15" creationId="{9F286F0B-C225-46F3-97AF-0B1AAA7D4DBC}"/>
          </ac:spMkLst>
        </pc:spChg>
        <pc:spChg chg="mod">
          <ac:chgData name="Pujing Yang" userId="ab333b3b-3743-41c6-90fc-2f9eb70a673e" providerId="ADAL" clId="{2C48658C-B8EF-4DBF-999C-0A1581AA0BFD}" dt="2021-03-17T08:19:59.144" v="3170"/>
          <ac:spMkLst>
            <pc:docMk/>
            <pc:sldMk cId="4128449050" sldId="288"/>
            <ac:spMk id="16" creationId="{5115A787-071C-41FE-9BFE-D8D4B7E2BA6C}"/>
          </ac:spMkLst>
        </pc:spChg>
        <pc:spChg chg="mod">
          <ac:chgData name="Pujing Yang" userId="ab333b3b-3743-41c6-90fc-2f9eb70a673e" providerId="ADAL" clId="{2C48658C-B8EF-4DBF-999C-0A1581AA0BFD}" dt="2021-03-17T08:19:59.144" v="3170"/>
          <ac:spMkLst>
            <pc:docMk/>
            <pc:sldMk cId="4128449050" sldId="288"/>
            <ac:spMk id="17" creationId="{96572E32-1BD4-4790-A809-D1CD4D0BB931}"/>
          </ac:spMkLst>
        </pc:spChg>
        <pc:spChg chg="mod">
          <ac:chgData name="Pujing Yang" userId="ab333b3b-3743-41c6-90fc-2f9eb70a673e" providerId="ADAL" clId="{2C48658C-B8EF-4DBF-999C-0A1581AA0BFD}" dt="2021-03-17T08:19:59.144" v="3170"/>
          <ac:spMkLst>
            <pc:docMk/>
            <pc:sldMk cId="4128449050" sldId="288"/>
            <ac:spMk id="18" creationId="{67880822-CAD2-455D-A56E-BB54F068CE04}"/>
          </ac:spMkLst>
        </pc:spChg>
        <pc:spChg chg="mod">
          <ac:chgData name="Pujing Yang" userId="ab333b3b-3743-41c6-90fc-2f9eb70a673e" providerId="ADAL" clId="{2C48658C-B8EF-4DBF-999C-0A1581AA0BFD}" dt="2021-03-17T08:19:59.144" v="3170"/>
          <ac:spMkLst>
            <pc:docMk/>
            <pc:sldMk cId="4128449050" sldId="288"/>
            <ac:spMk id="19" creationId="{4394ADC5-93DC-4F9B-BC1C-B84F0DC61643}"/>
          </ac:spMkLst>
        </pc:spChg>
        <pc:grpChg chg="del">
          <ac:chgData name="Pujing Yang" userId="ab333b3b-3743-41c6-90fc-2f9eb70a673e" providerId="ADAL" clId="{2C48658C-B8EF-4DBF-999C-0A1581AA0BFD}" dt="2021-03-17T08:19:58.698" v="3169" actId="478"/>
          <ac:grpSpMkLst>
            <pc:docMk/>
            <pc:sldMk cId="4128449050" sldId="288"/>
            <ac:grpSpMk id="4" creationId="{F3878EA0-0B1F-440D-A445-D744C9B002C0}"/>
          </ac:grpSpMkLst>
        </pc:grpChg>
        <pc:grpChg chg="add mod">
          <ac:chgData name="Pujing Yang" userId="ab333b3b-3743-41c6-90fc-2f9eb70a673e" providerId="ADAL" clId="{2C48658C-B8EF-4DBF-999C-0A1581AA0BFD}" dt="2021-03-17T08:19:59.144" v="3170"/>
          <ac:grpSpMkLst>
            <pc:docMk/>
            <pc:sldMk cId="4128449050" sldId="288"/>
            <ac:grpSpMk id="12" creationId="{30662F96-7130-4D44-BD36-7AA393CF4A78}"/>
          </ac:grpSpMkLst>
        </pc:grpChg>
        <pc:picChg chg="add del mod">
          <ac:chgData name="Pujing Yang" userId="ab333b3b-3743-41c6-90fc-2f9eb70a673e" providerId="ADAL" clId="{2C48658C-B8EF-4DBF-999C-0A1581AA0BFD}" dt="2021-03-17T14:51:02.353" v="3911" actId="21"/>
          <ac:picMkLst>
            <pc:docMk/>
            <pc:sldMk cId="4128449050" sldId="288"/>
            <ac:picMk id="13" creationId="{B1FCA3CF-7683-418C-8164-A5AFA1FBAD1B}"/>
          </ac:picMkLst>
        </pc:picChg>
      </pc:sldChg>
      <pc:sldChg chg="addSp delSp modSp del mod ord">
        <pc:chgData name="Pujing Yang" userId="ab333b3b-3743-41c6-90fc-2f9eb70a673e" providerId="ADAL" clId="{2C48658C-B8EF-4DBF-999C-0A1581AA0BFD}" dt="2021-03-17T13:04:49.945" v="3345" actId="2696"/>
        <pc:sldMkLst>
          <pc:docMk/>
          <pc:sldMk cId="3595456057" sldId="289"/>
        </pc:sldMkLst>
        <pc:spChg chg="mod">
          <ac:chgData name="Pujing Yang" userId="ab333b3b-3743-41c6-90fc-2f9eb70a673e" providerId="ADAL" clId="{2C48658C-B8EF-4DBF-999C-0A1581AA0BFD}" dt="2021-03-16T03:44:35.242" v="295" actId="20577"/>
          <ac:spMkLst>
            <pc:docMk/>
            <pc:sldMk cId="3595456057" sldId="289"/>
            <ac:spMk id="2" creationId="{2EFCBB63-9014-434C-BFBD-DEB9EDE796DE}"/>
          </ac:spMkLst>
        </pc:spChg>
        <pc:spChg chg="mod">
          <ac:chgData name="Pujing Yang" userId="ab333b3b-3743-41c6-90fc-2f9eb70a673e" providerId="ADAL" clId="{2C48658C-B8EF-4DBF-999C-0A1581AA0BFD}" dt="2021-03-17T07:57:19.036" v="3100" actId="1035"/>
          <ac:spMkLst>
            <pc:docMk/>
            <pc:sldMk cId="3595456057" sldId="289"/>
            <ac:spMk id="14" creationId="{C264E538-29C7-4E34-9ABB-0EEF0E5019F3}"/>
          </ac:spMkLst>
        </pc:spChg>
        <pc:spChg chg="mod">
          <ac:chgData name="Pujing Yang" userId="ab333b3b-3743-41c6-90fc-2f9eb70a673e" providerId="ADAL" clId="{2C48658C-B8EF-4DBF-999C-0A1581AA0BFD}" dt="2021-03-17T07:28:43.788" v="3095" actId="12788"/>
          <ac:spMkLst>
            <pc:docMk/>
            <pc:sldMk cId="3595456057" sldId="289"/>
            <ac:spMk id="15" creationId="{FF33BFF6-4533-4665-AD82-4705E7A09DE0}"/>
          </ac:spMkLst>
        </pc:spChg>
        <pc:spChg chg="mod">
          <ac:chgData name="Pujing Yang" userId="ab333b3b-3743-41c6-90fc-2f9eb70a673e" providerId="ADAL" clId="{2C48658C-B8EF-4DBF-999C-0A1581AA0BFD}" dt="2021-03-17T07:28:43.788" v="3095" actId="12788"/>
          <ac:spMkLst>
            <pc:docMk/>
            <pc:sldMk cId="3595456057" sldId="289"/>
            <ac:spMk id="16" creationId="{33D1205A-E570-4924-9145-23568317E281}"/>
          </ac:spMkLst>
        </pc:spChg>
        <pc:spChg chg="mod">
          <ac:chgData name="Pujing Yang" userId="ab333b3b-3743-41c6-90fc-2f9eb70a673e" providerId="ADAL" clId="{2C48658C-B8EF-4DBF-999C-0A1581AA0BFD}" dt="2021-03-17T07:28:43.788" v="3095" actId="12788"/>
          <ac:spMkLst>
            <pc:docMk/>
            <pc:sldMk cId="3595456057" sldId="289"/>
            <ac:spMk id="17" creationId="{6729940B-2D2C-4010-B205-4B1DB497B3B2}"/>
          </ac:spMkLst>
        </pc:spChg>
        <pc:spChg chg="mod">
          <ac:chgData name="Pujing Yang" userId="ab333b3b-3743-41c6-90fc-2f9eb70a673e" providerId="ADAL" clId="{2C48658C-B8EF-4DBF-999C-0A1581AA0BFD}" dt="2021-03-17T07:28:43.788" v="3095" actId="12788"/>
          <ac:spMkLst>
            <pc:docMk/>
            <pc:sldMk cId="3595456057" sldId="289"/>
            <ac:spMk id="18" creationId="{A5A67A37-D6E8-4665-8E6F-BD882F58D526}"/>
          </ac:spMkLst>
        </pc:spChg>
        <pc:spChg chg="mod">
          <ac:chgData name="Pujing Yang" userId="ab333b3b-3743-41c6-90fc-2f9eb70a673e" providerId="ADAL" clId="{2C48658C-B8EF-4DBF-999C-0A1581AA0BFD}" dt="2021-03-17T07:28:43.788" v="3095" actId="12788"/>
          <ac:spMkLst>
            <pc:docMk/>
            <pc:sldMk cId="3595456057" sldId="289"/>
            <ac:spMk id="19" creationId="{BEB9CF5B-A3DE-42A9-8296-6A59083FF794}"/>
          </ac:spMkLst>
        </pc:spChg>
        <pc:spChg chg="mod">
          <ac:chgData name="Pujing Yang" userId="ab333b3b-3743-41c6-90fc-2f9eb70a673e" providerId="ADAL" clId="{2C48658C-B8EF-4DBF-999C-0A1581AA0BFD}" dt="2021-03-17T11:32:55.389" v="3201" actId="1076"/>
          <ac:spMkLst>
            <pc:docMk/>
            <pc:sldMk cId="3595456057" sldId="289"/>
            <ac:spMk id="21" creationId="{0485B7E5-5B2B-4B8E-BFE1-7AF489F3AE7D}"/>
          </ac:spMkLst>
        </pc:spChg>
        <pc:spChg chg="mod">
          <ac:chgData name="Pujing Yang" userId="ab333b3b-3743-41c6-90fc-2f9eb70a673e" providerId="ADAL" clId="{2C48658C-B8EF-4DBF-999C-0A1581AA0BFD}" dt="2021-03-17T07:57:57.472" v="3106"/>
          <ac:spMkLst>
            <pc:docMk/>
            <pc:sldMk cId="3595456057" sldId="289"/>
            <ac:spMk id="22" creationId="{61564E95-89E1-47ED-9B28-AA59B95C7E47}"/>
          </ac:spMkLst>
        </pc:spChg>
        <pc:spChg chg="mod">
          <ac:chgData name="Pujing Yang" userId="ab333b3b-3743-41c6-90fc-2f9eb70a673e" providerId="ADAL" clId="{2C48658C-B8EF-4DBF-999C-0A1581AA0BFD}" dt="2021-03-17T07:57:57.472" v="3106"/>
          <ac:spMkLst>
            <pc:docMk/>
            <pc:sldMk cId="3595456057" sldId="289"/>
            <ac:spMk id="23" creationId="{52E12B7A-D465-4057-9B8D-4FEB46FF77A2}"/>
          </ac:spMkLst>
        </pc:spChg>
        <pc:spChg chg="mod">
          <ac:chgData name="Pujing Yang" userId="ab333b3b-3743-41c6-90fc-2f9eb70a673e" providerId="ADAL" clId="{2C48658C-B8EF-4DBF-999C-0A1581AA0BFD}" dt="2021-03-17T07:57:57.472" v="3106"/>
          <ac:spMkLst>
            <pc:docMk/>
            <pc:sldMk cId="3595456057" sldId="289"/>
            <ac:spMk id="24" creationId="{F97092A0-6430-4465-9709-5240A9E509BF}"/>
          </ac:spMkLst>
        </pc:spChg>
        <pc:spChg chg="mod">
          <ac:chgData name="Pujing Yang" userId="ab333b3b-3743-41c6-90fc-2f9eb70a673e" providerId="ADAL" clId="{2C48658C-B8EF-4DBF-999C-0A1581AA0BFD}" dt="2021-03-17T07:57:57.472" v="3106"/>
          <ac:spMkLst>
            <pc:docMk/>
            <pc:sldMk cId="3595456057" sldId="289"/>
            <ac:spMk id="25" creationId="{D0FC3E43-2688-46C0-A753-19645FCDC9D6}"/>
          </ac:spMkLst>
        </pc:spChg>
        <pc:spChg chg="mod">
          <ac:chgData name="Pujing Yang" userId="ab333b3b-3743-41c6-90fc-2f9eb70a673e" providerId="ADAL" clId="{2C48658C-B8EF-4DBF-999C-0A1581AA0BFD}" dt="2021-03-17T07:57:57.472" v="3106"/>
          <ac:spMkLst>
            <pc:docMk/>
            <pc:sldMk cId="3595456057" sldId="289"/>
            <ac:spMk id="26" creationId="{9BE0857A-DA3D-4942-9279-289ACEB3335B}"/>
          </ac:spMkLst>
        </pc:spChg>
        <pc:grpChg chg="del">
          <ac:chgData name="Pujing Yang" userId="ab333b3b-3743-41c6-90fc-2f9eb70a673e" providerId="ADAL" clId="{2C48658C-B8EF-4DBF-999C-0A1581AA0BFD}" dt="2021-03-17T07:21:22.070" v="3074" actId="478"/>
          <ac:grpSpMkLst>
            <pc:docMk/>
            <pc:sldMk cId="3595456057" sldId="289"/>
            <ac:grpSpMk id="4" creationId="{626237C9-E844-4808-A55B-7228AF222C28}"/>
          </ac:grpSpMkLst>
        </pc:grpChg>
        <pc:grpChg chg="add del mod">
          <ac:chgData name="Pujing Yang" userId="ab333b3b-3743-41c6-90fc-2f9eb70a673e" providerId="ADAL" clId="{2C48658C-B8EF-4DBF-999C-0A1581AA0BFD}" dt="2021-03-17T07:57:56.642" v="3105" actId="478"/>
          <ac:grpSpMkLst>
            <pc:docMk/>
            <pc:sldMk cId="3595456057" sldId="289"/>
            <ac:grpSpMk id="13" creationId="{FD69A0C1-DFF6-4BAC-91D2-F3DFB83CF2E2}"/>
          </ac:grpSpMkLst>
        </pc:grpChg>
        <pc:grpChg chg="add mod">
          <ac:chgData name="Pujing Yang" userId="ab333b3b-3743-41c6-90fc-2f9eb70a673e" providerId="ADAL" clId="{2C48658C-B8EF-4DBF-999C-0A1581AA0BFD}" dt="2021-03-17T07:57:57.472" v="3106"/>
          <ac:grpSpMkLst>
            <pc:docMk/>
            <pc:sldMk cId="3595456057" sldId="289"/>
            <ac:grpSpMk id="20" creationId="{7A6DC93B-FC59-40CD-A7E3-E9ABAB8369E5}"/>
          </ac:grpSpMkLst>
        </pc:grpChg>
        <pc:picChg chg="mod">
          <ac:chgData name="Pujing Yang" userId="ab333b3b-3743-41c6-90fc-2f9eb70a673e" providerId="ADAL" clId="{2C48658C-B8EF-4DBF-999C-0A1581AA0BFD}" dt="2021-03-17T07:56:31.396" v="3096" actId="1076"/>
          <ac:picMkLst>
            <pc:docMk/>
            <pc:sldMk cId="3595456057" sldId="289"/>
            <ac:picMk id="12" creationId="{1D464EED-DBD8-4BB4-AE0B-F77E0141BD99}"/>
          </ac:picMkLst>
        </pc:picChg>
      </pc:sldChg>
      <pc:sldChg chg="modSp new del mod ord">
        <pc:chgData name="Pujing Yang" userId="ab333b3b-3743-41c6-90fc-2f9eb70a673e" providerId="ADAL" clId="{2C48658C-B8EF-4DBF-999C-0A1581AA0BFD}" dt="2021-03-17T02:54:37.278" v="2891" actId="47"/>
        <pc:sldMkLst>
          <pc:docMk/>
          <pc:sldMk cId="2899153949" sldId="290"/>
        </pc:sldMkLst>
        <pc:spChg chg="mod">
          <ac:chgData name="Pujing Yang" userId="ab333b3b-3743-41c6-90fc-2f9eb70a673e" providerId="ADAL" clId="{2C48658C-B8EF-4DBF-999C-0A1581AA0BFD}" dt="2021-03-16T11:29:09.562" v="818" actId="1076"/>
          <ac:spMkLst>
            <pc:docMk/>
            <pc:sldMk cId="2899153949" sldId="290"/>
            <ac:spMk id="2" creationId="{21559819-4423-4E0E-AC76-19B8D9339601}"/>
          </ac:spMkLst>
        </pc:spChg>
        <pc:spChg chg="mod">
          <ac:chgData name="Pujing Yang" userId="ab333b3b-3743-41c6-90fc-2f9eb70a673e" providerId="ADAL" clId="{2C48658C-B8EF-4DBF-999C-0A1581AA0BFD}" dt="2021-03-16T03:57:21.312" v="637" actId="27636"/>
          <ac:spMkLst>
            <pc:docMk/>
            <pc:sldMk cId="2899153949" sldId="290"/>
            <ac:spMk id="3" creationId="{457D11CE-21C7-4958-9AEE-7983D246EC59}"/>
          </ac:spMkLst>
        </pc:spChg>
      </pc:sldChg>
      <pc:sldChg chg="addSp delSp modSp add mod ord modTransition">
        <pc:chgData name="Pujing Yang" userId="ab333b3b-3743-41c6-90fc-2f9eb70a673e" providerId="ADAL" clId="{2C48658C-B8EF-4DBF-999C-0A1581AA0BFD}" dt="2021-03-17T23:55:25.176" v="6217" actId="1076"/>
        <pc:sldMkLst>
          <pc:docMk/>
          <pc:sldMk cId="368478891" sldId="291"/>
        </pc:sldMkLst>
        <pc:spChg chg="mod">
          <ac:chgData name="Pujing Yang" userId="ab333b3b-3743-41c6-90fc-2f9eb70a673e" providerId="ADAL" clId="{2C48658C-B8EF-4DBF-999C-0A1581AA0BFD}" dt="2021-03-17T17:00:02.090" v="4825" actId="1076"/>
          <ac:spMkLst>
            <pc:docMk/>
            <pc:sldMk cId="368478891" sldId="291"/>
            <ac:spMk id="14" creationId="{2E695F32-1B4C-48DC-974F-A4C333D82AEB}"/>
          </ac:spMkLst>
        </pc:spChg>
        <pc:spChg chg="add mod">
          <ac:chgData name="Pujing Yang" userId="ab333b3b-3743-41c6-90fc-2f9eb70a673e" providerId="ADAL" clId="{2C48658C-B8EF-4DBF-999C-0A1581AA0BFD}" dt="2021-03-17T15:11:26.489" v="4080" actId="1076"/>
          <ac:spMkLst>
            <pc:docMk/>
            <pc:sldMk cId="368478891" sldId="291"/>
            <ac:spMk id="16" creationId="{8DB29F21-5BEC-4E2D-8EAA-1862A73D5622}"/>
          </ac:spMkLst>
        </pc:spChg>
        <pc:spChg chg="mod">
          <ac:chgData name="Pujing Yang" userId="ab333b3b-3743-41c6-90fc-2f9eb70a673e" providerId="ADAL" clId="{2C48658C-B8EF-4DBF-999C-0A1581AA0BFD}" dt="2021-03-17T08:17:36.116" v="3158"/>
          <ac:spMkLst>
            <pc:docMk/>
            <pc:sldMk cId="368478891" sldId="291"/>
            <ac:spMk id="18" creationId="{177C53DD-A708-45FB-922B-1DB3BB82DB45}"/>
          </ac:spMkLst>
        </pc:spChg>
        <pc:spChg chg="mod">
          <ac:chgData name="Pujing Yang" userId="ab333b3b-3743-41c6-90fc-2f9eb70a673e" providerId="ADAL" clId="{2C48658C-B8EF-4DBF-999C-0A1581AA0BFD}" dt="2021-03-17T08:17:36.116" v="3158"/>
          <ac:spMkLst>
            <pc:docMk/>
            <pc:sldMk cId="368478891" sldId="291"/>
            <ac:spMk id="19" creationId="{AC675762-4FA5-49C9-AECB-48992612B1A7}"/>
          </ac:spMkLst>
        </pc:spChg>
        <pc:spChg chg="mod">
          <ac:chgData name="Pujing Yang" userId="ab333b3b-3743-41c6-90fc-2f9eb70a673e" providerId="ADAL" clId="{2C48658C-B8EF-4DBF-999C-0A1581AA0BFD}" dt="2021-03-17T08:17:36.116" v="3158"/>
          <ac:spMkLst>
            <pc:docMk/>
            <pc:sldMk cId="368478891" sldId="291"/>
            <ac:spMk id="20" creationId="{5F752F05-8A50-48A8-A63A-AE183665270D}"/>
          </ac:spMkLst>
        </pc:spChg>
        <pc:spChg chg="mod">
          <ac:chgData name="Pujing Yang" userId="ab333b3b-3743-41c6-90fc-2f9eb70a673e" providerId="ADAL" clId="{2C48658C-B8EF-4DBF-999C-0A1581AA0BFD}" dt="2021-03-17T08:17:36.116" v="3158"/>
          <ac:spMkLst>
            <pc:docMk/>
            <pc:sldMk cId="368478891" sldId="291"/>
            <ac:spMk id="21" creationId="{9D627EF5-11CE-4439-8486-1E588E9FD11A}"/>
          </ac:spMkLst>
        </pc:spChg>
        <pc:spChg chg="mod">
          <ac:chgData name="Pujing Yang" userId="ab333b3b-3743-41c6-90fc-2f9eb70a673e" providerId="ADAL" clId="{2C48658C-B8EF-4DBF-999C-0A1581AA0BFD}" dt="2021-03-17T08:17:36.116" v="3158"/>
          <ac:spMkLst>
            <pc:docMk/>
            <pc:sldMk cId="368478891" sldId="291"/>
            <ac:spMk id="22" creationId="{6D946A44-8600-4174-9B34-251AAE048D6D}"/>
          </ac:spMkLst>
        </pc:spChg>
        <pc:spChg chg="mod">
          <ac:chgData name="Pujing Yang" userId="ab333b3b-3743-41c6-90fc-2f9eb70a673e" providerId="ADAL" clId="{2C48658C-B8EF-4DBF-999C-0A1581AA0BFD}" dt="2021-03-17T08:17:36.116" v="3158"/>
          <ac:spMkLst>
            <pc:docMk/>
            <pc:sldMk cId="368478891" sldId="291"/>
            <ac:spMk id="23" creationId="{C5204998-333C-41BF-B394-E927F30B7D03}"/>
          </ac:spMkLst>
        </pc:spChg>
        <pc:spChg chg="mod">
          <ac:chgData name="Pujing Yang" userId="ab333b3b-3743-41c6-90fc-2f9eb70a673e" providerId="ADAL" clId="{2C48658C-B8EF-4DBF-999C-0A1581AA0BFD}" dt="2021-03-17T14:55:24.849" v="3961"/>
          <ac:spMkLst>
            <pc:docMk/>
            <pc:sldMk cId="368478891" sldId="291"/>
            <ac:spMk id="25" creationId="{6BAB5997-C7B4-4D16-A970-1E95DB450607}"/>
          </ac:spMkLst>
        </pc:spChg>
        <pc:spChg chg="mod">
          <ac:chgData name="Pujing Yang" userId="ab333b3b-3743-41c6-90fc-2f9eb70a673e" providerId="ADAL" clId="{2C48658C-B8EF-4DBF-999C-0A1581AA0BFD}" dt="2021-03-17T14:55:24.849" v="3961"/>
          <ac:spMkLst>
            <pc:docMk/>
            <pc:sldMk cId="368478891" sldId="291"/>
            <ac:spMk id="26" creationId="{D5B6709E-AEDC-480F-9068-A2D74CDA5CCF}"/>
          </ac:spMkLst>
        </pc:spChg>
        <pc:spChg chg="mod">
          <ac:chgData name="Pujing Yang" userId="ab333b3b-3743-41c6-90fc-2f9eb70a673e" providerId="ADAL" clId="{2C48658C-B8EF-4DBF-999C-0A1581AA0BFD}" dt="2021-03-17T14:55:24.849" v="3961"/>
          <ac:spMkLst>
            <pc:docMk/>
            <pc:sldMk cId="368478891" sldId="291"/>
            <ac:spMk id="27" creationId="{D0539948-2DD8-420F-9505-4ED10251754F}"/>
          </ac:spMkLst>
        </pc:spChg>
        <pc:spChg chg="mod">
          <ac:chgData name="Pujing Yang" userId="ab333b3b-3743-41c6-90fc-2f9eb70a673e" providerId="ADAL" clId="{2C48658C-B8EF-4DBF-999C-0A1581AA0BFD}" dt="2021-03-17T14:55:24.849" v="3961"/>
          <ac:spMkLst>
            <pc:docMk/>
            <pc:sldMk cId="368478891" sldId="291"/>
            <ac:spMk id="28" creationId="{10FD1399-7AF3-4FC1-B112-57E10C462B09}"/>
          </ac:spMkLst>
        </pc:spChg>
        <pc:spChg chg="mod">
          <ac:chgData name="Pujing Yang" userId="ab333b3b-3743-41c6-90fc-2f9eb70a673e" providerId="ADAL" clId="{2C48658C-B8EF-4DBF-999C-0A1581AA0BFD}" dt="2021-03-17T14:55:24.849" v="3961"/>
          <ac:spMkLst>
            <pc:docMk/>
            <pc:sldMk cId="368478891" sldId="291"/>
            <ac:spMk id="29" creationId="{B7753BC2-59FD-47CA-A28B-79A7B3EBB486}"/>
          </ac:spMkLst>
        </pc:spChg>
        <pc:spChg chg="mod">
          <ac:chgData name="Pujing Yang" userId="ab333b3b-3743-41c6-90fc-2f9eb70a673e" providerId="ADAL" clId="{2C48658C-B8EF-4DBF-999C-0A1581AA0BFD}" dt="2021-03-17T14:55:24.849" v="3961"/>
          <ac:spMkLst>
            <pc:docMk/>
            <pc:sldMk cId="368478891" sldId="291"/>
            <ac:spMk id="30" creationId="{219CB75C-F3D1-4CEC-A4EA-174E1D9F4559}"/>
          </ac:spMkLst>
        </pc:spChg>
        <pc:grpChg chg="del">
          <ac:chgData name="Pujing Yang" userId="ab333b3b-3743-41c6-90fc-2f9eb70a673e" providerId="ADAL" clId="{2C48658C-B8EF-4DBF-999C-0A1581AA0BFD}" dt="2021-03-17T08:17:35.633" v="3157" actId="478"/>
          <ac:grpSpMkLst>
            <pc:docMk/>
            <pc:sldMk cId="368478891" sldId="291"/>
            <ac:grpSpMk id="4" creationId="{0D6C478E-B403-4AB6-B787-365EE5D2D2F5}"/>
          </ac:grpSpMkLst>
        </pc:grpChg>
        <pc:grpChg chg="add del mod">
          <ac:chgData name="Pujing Yang" userId="ab333b3b-3743-41c6-90fc-2f9eb70a673e" providerId="ADAL" clId="{2C48658C-B8EF-4DBF-999C-0A1581AA0BFD}" dt="2021-03-17T14:55:24.287" v="3960" actId="478"/>
          <ac:grpSpMkLst>
            <pc:docMk/>
            <pc:sldMk cId="368478891" sldId="291"/>
            <ac:grpSpMk id="17" creationId="{0FFB6DAC-EDCD-4E21-9FAB-EE35D00165D2}"/>
          </ac:grpSpMkLst>
        </pc:grpChg>
        <pc:grpChg chg="add mod">
          <ac:chgData name="Pujing Yang" userId="ab333b3b-3743-41c6-90fc-2f9eb70a673e" providerId="ADAL" clId="{2C48658C-B8EF-4DBF-999C-0A1581AA0BFD}" dt="2021-03-17T14:55:24.849" v="3961"/>
          <ac:grpSpMkLst>
            <pc:docMk/>
            <pc:sldMk cId="368478891" sldId="291"/>
            <ac:grpSpMk id="24" creationId="{D34174DB-30E9-4ABC-99F9-D9080ABACA06}"/>
          </ac:grpSpMkLst>
        </pc:grpChg>
        <pc:picChg chg="add mod">
          <ac:chgData name="Pujing Yang" userId="ab333b3b-3743-41c6-90fc-2f9eb70a673e" providerId="ADAL" clId="{2C48658C-B8EF-4DBF-999C-0A1581AA0BFD}" dt="2021-03-17T23:55:25.176" v="6217" actId="1076"/>
          <ac:picMkLst>
            <pc:docMk/>
            <pc:sldMk cId="368478891" sldId="291"/>
            <ac:picMk id="3" creationId="{A72946AC-1A3A-44D4-AD79-90D5DA8A085B}"/>
          </ac:picMkLst>
        </pc:picChg>
        <pc:picChg chg="del">
          <ac:chgData name="Pujing Yang" userId="ab333b3b-3743-41c6-90fc-2f9eb70a673e" providerId="ADAL" clId="{2C48658C-B8EF-4DBF-999C-0A1581AA0BFD}" dt="2021-03-16T07:43:20.191" v="707" actId="478"/>
          <ac:picMkLst>
            <pc:docMk/>
            <pc:sldMk cId="368478891" sldId="291"/>
            <ac:picMk id="13" creationId="{C645DDCB-C34E-496E-B5C7-D392C026125B}"/>
          </ac:picMkLst>
        </pc:picChg>
        <pc:picChg chg="add mod">
          <ac:chgData name="Pujing Yang" userId="ab333b3b-3743-41c6-90fc-2f9eb70a673e" providerId="ADAL" clId="{2C48658C-B8EF-4DBF-999C-0A1581AA0BFD}" dt="2021-03-17T15:11:20.367" v="4079" actId="1076"/>
          <ac:picMkLst>
            <pc:docMk/>
            <pc:sldMk cId="368478891" sldId="291"/>
            <ac:picMk id="15" creationId="{B53C76F7-AB2F-4D04-8A3B-F523F1009AC8}"/>
          </ac:picMkLst>
        </pc:picChg>
        <pc:cxnChg chg="add mod">
          <ac:chgData name="Pujing Yang" userId="ab333b3b-3743-41c6-90fc-2f9eb70a673e" providerId="ADAL" clId="{2C48658C-B8EF-4DBF-999C-0A1581AA0BFD}" dt="2021-03-17T15:11:35.258" v="4082" actId="208"/>
          <ac:cxnSpMkLst>
            <pc:docMk/>
            <pc:sldMk cId="368478891" sldId="291"/>
            <ac:cxnSpMk id="12" creationId="{D1DF14E5-B84D-434E-BECB-62DFEBC1A4ED}"/>
          </ac:cxnSpMkLst>
        </pc:cxnChg>
      </pc:sldChg>
      <pc:sldChg chg="addSp delSp modSp add del mod ord modTransition">
        <pc:chgData name="Pujing Yang" userId="ab333b3b-3743-41c6-90fc-2f9eb70a673e" providerId="ADAL" clId="{2C48658C-B8EF-4DBF-999C-0A1581AA0BFD}" dt="2021-03-17T17:32:37.530" v="5074" actId="47"/>
        <pc:sldMkLst>
          <pc:docMk/>
          <pc:sldMk cId="1190497618" sldId="292"/>
        </pc:sldMkLst>
        <pc:spChg chg="add del mod">
          <ac:chgData name="Pujing Yang" userId="ab333b3b-3743-41c6-90fc-2f9eb70a673e" providerId="ADAL" clId="{2C48658C-B8EF-4DBF-999C-0A1581AA0BFD}" dt="2021-03-17T17:08:35.054" v="4913" actId="1076"/>
          <ac:spMkLst>
            <pc:docMk/>
            <pc:sldMk cId="1190497618" sldId="292"/>
            <ac:spMk id="14" creationId="{2E695F32-1B4C-48DC-974F-A4C333D82AEB}"/>
          </ac:spMkLst>
        </pc:spChg>
        <pc:spChg chg="mod">
          <ac:chgData name="Pujing Yang" userId="ab333b3b-3743-41c6-90fc-2f9eb70a673e" providerId="ADAL" clId="{2C48658C-B8EF-4DBF-999C-0A1581AA0BFD}" dt="2021-03-17T08:19:28.022" v="3160"/>
          <ac:spMkLst>
            <pc:docMk/>
            <pc:sldMk cId="1190497618" sldId="292"/>
            <ac:spMk id="16" creationId="{AA692DA8-1F4E-4A53-8BA5-7C148FC4AE28}"/>
          </ac:spMkLst>
        </pc:spChg>
        <pc:spChg chg="mod">
          <ac:chgData name="Pujing Yang" userId="ab333b3b-3743-41c6-90fc-2f9eb70a673e" providerId="ADAL" clId="{2C48658C-B8EF-4DBF-999C-0A1581AA0BFD}" dt="2021-03-17T08:19:28.022" v="3160"/>
          <ac:spMkLst>
            <pc:docMk/>
            <pc:sldMk cId="1190497618" sldId="292"/>
            <ac:spMk id="17" creationId="{FCE69E0C-C0F8-4EA9-8A4A-87DCFF5F7119}"/>
          </ac:spMkLst>
        </pc:spChg>
        <pc:spChg chg="mod">
          <ac:chgData name="Pujing Yang" userId="ab333b3b-3743-41c6-90fc-2f9eb70a673e" providerId="ADAL" clId="{2C48658C-B8EF-4DBF-999C-0A1581AA0BFD}" dt="2021-03-17T08:19:28.022" v="3160"/>
          <ac:spMkLst>
            <pc:docMk/>
            <pc:sldMk cId="1190497618" sldId="292"/>
            <ac:spMk id="18" creationId="{9189C6A5-A0A1-4887-B75B-19E557C7A18B}"/>
          </ac:spMkLst>
        </pc:spChg>
        <pc:spChg chg="mod">
          <ac:chgData name="Pujing Yang" userId="ab333b3b-3743-41c6-90fc-2f9eb70a673e" providerId="ADAL" clId="{2C48658C-B8EF-4DBF-999C-0A1581AA0BFD}" dt="2021-03-17T08:19:28.022" v="3160"/>
          <ac:spMkLst>
            <pc:docMk/>
            <pc:sldMk cId="1190497618" sldId="292"/>
            <ac:spMk id="19" creationId="{38D305E2-3529-4720-9CC8-2CC1784D9DA9}"/>
          </ac:spMkLst>
        </pc:spChg>
        <pc:spChg chg="mod">
          <ac:chgData name="Pujing Yang" userId="ab333b3b-3743-41c6-90fc-2f9eb70a673e" providerId="ADAL" clId="{2C48658C-B8EF-4DBF-999C-0A1581AA0BFD}" dt="2021-03-17T08:19:28.022" v="3160"/>
          <ac:spMkLst>
            <pc:docMk/>
            <pc:sldMk cId="1190497618" sldId="292"/>
            <ac:spMk id="20" creationId="{E09151D1-2B7A-43DD-987A-EA5E73E8BBAE}"/>
          </ac:spMkLst>
        </pc:spChg>
        <pc:spChg chg="mod">
          <ac:chgData name="Pujing Yang" userId="ab333b3b-3743-41c6-90fc-2f9eb70a673e" providerId="ADAL" clId="{2C48658C-B8EF-4DBF-999C-0A1581AA0BFD}" dt="2021-03-17T08:19:28.022" v="3160"/>
          <ac:spMkLst>
            <pc:docMk/>
            <pc:sldMk cId="1190497618" sldId="292"/>
            <ac:spMk id="21" creationId="{1AD6AF61-9F55-45EA-A85B-DE1CCF30B88D}"/>
          </ac:spMkLst>
        </pc:spChg>
        <pc:spChg chg="mod">
          <ac:chgData name="Pujing Yang" userId="ab333b3b-3743-41c6-90fc-2f9eb70a673e" providerId="ADAL" clId="{2C48658C-B8EF-4DBF-999C-0A1581AA0BFD}" dt="2021-03-17T14:55:28.434" v="3963"/>
          <ac:spMkLst>
            <pc:docMk/>
            <pc:sldMk cId="1190497618" sldId="292"/>
            <ac:spMk id="23" creationId="{1D45120A-D42F-4B50-8E61-AE17B6277465}"/>
          </ac:spMkLst>
        </pc:spChg>
        <pc:spChg chg="mod">
          <ac:chgData name="Pujing Yang" userId="ab333b3b-3743-41c6-90fc-2f9eb70a673e" providerId="ADAL" clId="{2C48658C-B8EF-4DBF-999C-0A1581AA0BFD}" dt="2021-03-17T14:55:28.434" v="3963"/>
          <ac:spMkLst>
            <pc:docMk/>
            <pc:sldMk cId="1190497618" sldId="292"/>
            <ac:spMk id="24" creationId="{ACDA4A47-EAAB-406C-9F9F-9497FD02AB5C}"/>
          </ac:spMkLst>
        </pc:spChg>
        <pc:spChg chg="mod">
          <ac:chgData name="Pujing Yang" userId="ab333b3b-3743-41c6-90fc-2f9eb70a673e" providerId="ADAL" clId="{2C48658C-B8EF-4DBF-999C-0A1581AA0BFD}" dt="2021-03-17T14:55:28.434" v="3963"/>
          <ac:spMkLst>
            <pc:docMk/>
            <pc:sldMk cId="1190497618" sldId="292"/>
            <ac:spMk id="25" creationId="{89B08520-A0DE-4DC8-900F-D85F3E86873F}"/>
          </ac:spMkLst>
        </pc:spChg>
        <pc:spChg chg="mod">
          <ac:chgData name="Pujing Yang" userId="ab333b3b-3743-41c6-90fc-2f9eb70a673e" providerId="ADAL" clId="{2C48658C-B8EF-4DBF-999C-0A1581AA0BFD}" dt="2021-03-17T14:55:28.434" v="3963"/>
          <ac:spMkLst>
            <pc:docMk/>
            <pc:sldMk cId="1190497618" sldId="292"/>
            <ac:spMk id="26" creationId="{6694193C-243E-4678-AA0A-CE1D0717A9A8}"/>
          </ac:spMkLst>
        </pc:spChg>
        <pc:spChg chg="mod">
          <ac:chgData name="Pujing Yang" userId="ab333b3b-3743-41c6-90fc-2f9eb70a673e" providerId="ADAL" clId="{2C48658C-B8EF-4DBF-999C-0A1581AA0BFD}" dt="2021-03-17T14:55:28.434" v="3963"/>
          <ac:spMkLst>
            <pc:docMk/>
            <pc:sldMk cId="1190497618" sldId="292"/>
            <ac:spMk id="27" creationId="{6FC3842F-D02D-4DE1-A992-43F21B6C2CBD}"/>
          </ac:spMkLst>
        </pc:spChg>
        <pc:spChg chg="mod">
          <ac:chgData name="Pujing Yang" userId="ab333b3b-3743-41c6-90fc-2f9eb70a673e" providerId="ADAL" clId="{2C48658C-B8EF-4DBF-999C-0A1581AA0BFD}" dt="2021-03-17T14:55:28.434" v="3963"/>
          <ac:spMkLst>
            <pc:docMk/>
            <pc:sldMk cId="1190497618" sldId="292"/>
            <ac:spMk id="28" creationId="{7FAF92F4-3A76-41D4-BF12-65D56E78927D}"/>
          </ac:spMkLst>
        </pc:spChg>
        <pc:grpChg chg="del">
          <ac:chgData name="Pujing Yang" userId="ab333b3b-3743-41c6-90fc-2f9eb70a673e" providerId="ADAL" clId="{2C48658C-B8EF-4DBF-999C-0A1581AA0BFD}" dt="2021-03-17T08:19:27.243" v="3159" actId="478"/>
          <ac:grpSpMkLst>
            <pc:docMk/>
            <pc:sldMk cId="1190497618" sldId="292"/>
            <ac:grpSpMk id="4" creationId="{0D6C478E-B403-4AB6-B787-365EE5D2D2F5}"/>
          </ac:grpSpMkLst>
        </pc:grpChg>
        <pc:grpChg chg="add del mod">
          <ac:chgData name="Pujing Yang" userId="ab333b3b-3743-41c6-90fc-2f9eb70a673e" providerId="ADAL" clId="{2C48658C-B8EF-4DBF-999C-0A1581AA0BFD}" dt="2021-03-17T14:55:27.966" v="3962" actId="478"/>
          <ac:grpSpMkLst>
            <pc:docMk/>
            <pc:sldMk cId="1190497618" sldId="292"/>
            <ac:grpSpMk id="13" creationId="{23455FDC-4F2E-4E97-820C-1DE2936BDF67}"/>
          </ac:grpSpMkLst>
        </pc:grpChg>
        <pc:grpChg chg="add mod">
          <ac:chgData name="Pujing Yang" userId="ab333b3b-3743-41c6-90fc-2f9eb70a673e" providerId="ADAL" clId="{2C48658C-B8EF-4DBF-999C-0A1581AA0BFD}" dt="2021-03-17T14:55:28.434" v="3963"/>
          <ac:grpSpMkLst>
            <pc:docMk/>
            <pc:sldMk cId="1190497618" sldId="292"/>
            <ac:grpSpMk id="22" creationId="{52709043-3070-4F66-B7DC-A18E9E14EEA4}"/>
          </ac:grpSpMkLst>
        </pc:grpChg>
        <pc:picChg chg="add del">
          <ac:chgData name="Pujing Yang" userId="ab333b3b-3743-41c6-90fc-2f9eb70a673e" providerId="ADAL" clId="{2C48658C-B8EF-4DBF-999C-0A1581AA0BFD}" dt="2021-03-16T07:43:55.031" v="730" actId="478"/>
          <ac:picMkLst>
            <pc:docMk/>
            <pc:sldMk cId="1190497618" sldId="292"/>
            <ac:picMk id="3" creationId="{A72946AC-1A3A-44D4-AD79-90D5DA8A085B}"/>
          </ac:picMkLst>
        </pc:picChg>
        <pc:picChg chg="add mod">
          <ac:chgData name="Pujing Yang" userId="ab333b3b-3743-41c6-90fc-2f9eb70a673e" providerId="ADAL" clId="{2C48658C-B8EF-4DBF-999C-0A1581AA0BFD}" dt="2021-03-17T17:08:45.405" v="4916" actId="1076"/>
          <ac:picMkLst>
            <pc:docMk/>
            <pc:sldMk cId="1190497618" sldId="292"/>
            <ac:picMk id="12" creationId="{4443584A-C617-4B00-9E7D-4A88A110E547}"/>
          </ac:picMkLst>
        </pc:picChg>
        <pc:picChg chg="add mod">
          <ac:chgData name="Pujing Yang" userId="ab333b3b-3743-41c6-90fc-2f9eb70a673e" providerId="ADAL" clId="{2C48658C-B8EF-4DBF-999C-0A1581AA0BFD}" dt="2021-03-17T17:08:45.405" v="4916" actId="1076"/>
          <ac:picMkLst>
            <pc:docMk/>
            <pc:sldMk cId="1190497618" sldId="292"/>
            <ac:picMk id="15" creationId="{745E6944-9D5B-4309-8FC3-828288EF07E8}"/>
          </ac:picMkLst>
        </pc:picChg>
      </pc:sldChg>
      <pc:sldChg chg="addSp delSp modSp add del mod">
        <pc:chgData name="Pujing Yang" userId="ab333b3b-3743-41c6-90fc-2f9eb70a673e" providerId="ADAL" clId="{2C48658C-B8EF-4DBF-999C-0A1581AA0BFD}" dt="2021-03-16T07:45:35.092" v="751" actId="2696"/>
        <pc:sldMkLst>
          <pc:docMk/>
          <pc:sldMk cId="798347071" sldId="293"/>
        </pc:sldMkLst>
        <pc:picChg chg="add del mod">
          <ac:chgData name="Pujing Yang" userId="ab333b3b-3743-41c6-90fc-2f9eb70a673e" providerId="ADAL" clId="{2C48658C-B8EF-4DBF-999C-0A1581AA0BFD}" dt="2021-03-16T07:45:26.031" v="744" actId="21"/>
          <ac:picMkLst>
            <pc:docMk/>
            <pc:sldMk cId="798347071" sldId="293"/>
            <ac:picMk id="3" creationId="{F183E4F9-E70C-4AC7-8C9D-4E3E32C37E50}"/>
          </ac:picMkLst>
        </pc:picChg>
        <pc:picChg chg="del">
          <ac:chgData name="Pujing Yang" userId="ab333b3b-3743-41c6-90fc-2f9eb70a673e" providerId="ADAL" clId="{2C48658C-B8EF-4DBF-999C-0A1581AA0BFD}" dt="2021-03-16T07:44:03.615" v="735" actId="478"/>
          <ac:picMkLst>
            <pc:docMk/>
            <pc:sldMk cId="798347071" sldId="293"/>
            <ac:picMk id="12" creationId="{4443584A-C617-4B00-9E7D-4A88A110E547}"/>
          </ac:picMkLst>
        </pc:picChg>
        <pc:picChg chg="del mod">
          <ac:chgData name="Pujing Yang" userId="ab333b3b-3743-41c6-90fc-2f9eb70a673e" providerId="ADAL" clId="{2C48658C-B8EF-4DBF-999C-0A1581AA0BFD}" dt="2021-03-16T07:44:02.390" v="734" actId="478"/>
          <ac:picMkLst>
            <pc:docMk/>
            <pc:sldMk cId="798347071" sldId="293"/>
            <ac:picMk id="15" creationId="{745E6944-9D5B-4309-8FC3-828288EF07E8}"/>
          </ac:picMkLst>
        </pc:picChg>
        <pc:picChg chg="add del mod">
          <ac:chgData name="Pujing Yang" userId="ab333b3b-3743-41c6-90fc-2f9eb70a673e" providerId="ADAL" clId="{2C48658C-B8EF-4DBF-999C-0A1581AA0BFD}" dt="2021-03-16T07:45:24.129" v="743" actId="478"/>
          <ac:picMkLst>
            <pc:docMk/>
            <pc:sldMk cId="798347071" sldId="293"/>
            <ac:picMk id="16" creationId="{27075834-F2CF-4F24-ACD1-518CA0976AA2}"/>
          </ac:picMkLst>
        </pc:picChg>
      </pc:sldChg>
      <pc:sldChg chg="addSp modSp new mod ord modTransition">
        <pc:chgData name="Pujing Yang" userId="ab333b3b-3743-41c6-90fc-2f9eb70a673e" providerId="ADAL" clId="{2C48658C-B8EF-4DBF-999C-0A1581AA0BFD}" dt="2021-03-17T15:17:50.076" v="4178"/>
        <pc:sldMkLst>
          <pc:docMk/>
          <pc:sldMk cId="3726119317" sldId="293"/>
        </pc:sldMkLst>
        <pc:spChg chg="mod">
          <ac:chgData name="Pujing Yang" userId="ab333b3b-3743-41c6-90fc-2f9eb70a673e" providerId="ADAL" clId="{2C48658C-B8EF-4DBF-999C-0A1581AA0BFD}" dt="2021-03-17T14:57:05.940" v="3982" actId="1076"/>
          <ac:spMkLst>
            <pc:docMk/>
            <pc:sldMk cId="3726119317" sldId="293"/>
            <ac:spMk id="4" creationId="{7D5A2563-4B63-4A6D-A082-C111687FF64D}"/>
          </ac:spMkLst>
        </pc:spChg>
        <pc:spChg chg="mod">
          <ac:chgData name="Pujing Yang" userId="ab333b3b-3743-41c6-90fc-2f9eb70a673e" providerId="ADAL" clId="{2C48658C-B8EF-4DBF-999C-0A1581AA0BFD}" dt="2021-03-17T08:21:11.149" v="3189"/>
          <ac:spMkLst>
            <pc:docMk/>
            <pc:sldMk cId="3726119317" sldId="293"/>
            <ac:spMk id="5" creationId="{45C1D17F-3629-46E3-AF65-196A409E03C5}"/>
          </ac:spMkLst>
        </pc:spChg>
        <pc:spChg chg="mod">
          <ac:chgData name="Pujing Yang" userId="ab333b3b-3743-41c6-90fc-2f9eb70a673e" providerId="ADAL" clId="{2C48658C-B8EF-4DBF-999C-0A1581AA0BFD}" dt="2021-03-17T08:21:11.149" v="3189"/>
          <ac:spMkLst>
            <pc:docMk/>
            <pc:sldMk cId="3726119317" sldId="293"/>
            <ac:spMk id="6" creationId="{B412C0DA-9A97-42E9-A69A-233FE5744E95}"/>
          </ac:spMkLst>
        </pc:spChg>
        <pc:spChg chg="mod">
          <ac:chgData name="Pujing Yang" userId="ab333b3b-3743-41c6-90fc-2f9eb70a673e" providerId="ADAL" clId="{2C48658C-B8EF-4DBF-999C-0A1581AA0BFD}" dt="2021-03-17T08:21:11.149" v="3189"/>
          <ac:spMkLst>
            <pc:docMk/>
            <pc:sldMk cId="3726119317" sldId="293"/>
            <ac:spMk id="7" creationId="{95B70994-BC09-4975-9285-62D9532A8D6D}"/>
          </ac:spMkLst>
        </pc:spChg>
        <pc:spChg chg="mod">
          <ac:chgData name="Pujing Yang" userId="ab333b3b-3743-41c6-90fc-2f9eb70a673e" providerId="ADAL" clId="{2C48658C-B8EF-4DBF-999C-0A1581AA0BFD}" dt="2021-03-17T08:21:11.149" v="3189"/>
          <ac:spMkLst>
            <pc:docMk/>
            <pc:sldMk cId="3726119317" sldId="293"/>
            <ac:spMk id="8" creationId="{5C8C383A-1B0B-460A-960B-EE06D4370DCB}"/>
          </ac:spMkLst>
        </pc:spChg>
        <pc:spChg chg="mod">
          <ac:chgData name="Pujing Yang" userId="ab333b3b-3743-41c6-90fc-2f9eb70a673e" providerId="ADAL" clId="{2C48658C-B8EF-4DBF-999C-0A1581AA0BFD}" dt="2021-03-17T08:21:13.765" v="3190" actId="207"/>
          <ac:spMkLst>
            <pc:docMk/>
            <pc:sldMk cId="3726119317" sldId="293"/>
            <ac:spMk id="9" creationId="{E1EB6B40-9CB3-4D95-9015-0BA471BD6B0C}"/>
          </ac:spMkLst>
        </pc:spChg>
        <pc:grpChg chg="add mod">
          <ac:chgData name="Pujing Yang" userId="ab333b3b-3743-41c6-90fc-2f9eb70a673e" providerId="ADAL" clId="{2C48658C-B8EF-4DBF-999C-0A1581AA0BFD}" dt="2021-03-17T08:21:11.149" v="3189"/>
          <ac:grpSpMkLst>
            <pc:docMk/>
            <pc:sldMk cId="3726119317" sldId="293"/>
            <ac:grpSpMk id="3" creationId="{1AB1FA46-A876-476F-A6E3-305C5AF4BF6C}"/>
          </ac:grpSpMkLst>
        </pc:grpChg>
      </pc:sldChg>
      <pc:sldChg chg="addSp delSp modSp new mod">
        <pc:chgData name="Pujing Yang" userId="ab333b3b-3743-41c6-90fc-2f9eb70a673e" providerId="ADAL" clId="{2C48658C-B8EF-4DBF-999C-0A1581AA0BFD}" dt="2021-03-16T11:38:02.158" v="859" actId="1076"/>
        <pc:sldMkLst>
          <pc:docMk/>
          <pc:sldMk cId="1386802646" sldId="294"/>
        </pc:sldMkLst>
        <pc:spChg chg="del">
          <ac:chgData name="Pujing Yang" userId="ab333b3b-3743-41c6-90fc-2f9eb70a673e" providerId="ADAL" clId="{2C48658C-B8EF-4DBF-999C-0A1581AA0BFD}" dt="2021-03-16T08:52:41.946" v="815"/>
          <ac:spMkLst>
            <pc:docMk/>
            <pc:sldMk cId="1386802646" sldId="294"/>
            <ac:spMk id="2" creationId="{6A942999-8287-4AEA-8331-448AFB0ACFFC}"/>
          </ac:spMkLst>
        </pc:spChg>
        <pc:spChg chg="del">
          <ac:chgData name="Pujing Yang" userId="ab333b3b-3743-41c6-90fc-2f9eb70a673e" providerId="ADAL" clId="{2C48658C-B8EF-4DBF-999C-0A1581AA0BFD}" dt="2021-03-16T08:52:41.946" v="815"/>
          <ac:spMkLst>
            <pc:docMk/>
            <pc:sldMk cId="1386802646" sldId="294"/>
            <ac:spMk id="3" creationId="{F1B75FFA-AFB5-4F33-A7FF-96035A0960AF}"/>
          </ac:spMkLst>
        </pc:spChg>
        <pc:spChg chg="mod">
          <ac:chgData name="Pujing Yang" userId="ab333b3b-3743-41c6-90fc-2f9eb70a673e" providerId="ADAL" clId="{2C48658C-B8EF-4DBF-999C-0A1581AA0BFD}" dt="2021-03-16T08:52:44.778" v="816"/>
          <ac:spMkLst>
            <pc:docMk/>
            <pc:sldMk cId="1386802646" sldId="294"/>
            <ac:spMk id="4" creationId="{5BC4FF3E-D997-4B92-9D62-6E7CC1404D2C}"/>
          </ac:spMkLst>
        </pc:spChg>
        <pc:spChg chg="add del mod">
          <ac:chgData name="Pujing Yang" userId="ab333b3b-3743-41c6-90fc-2f9eb70a673e" providerId="ADAL" clId="{2C48658C-B8EF-4DBF-999C-0A1581AA0BFD}" dt="2021-03-16T08:52:44.778" v="816"/>
          <ac:spMkLst>
            <pc:docMk/>
            <pc:sldMk cId="1386802646" sldId="294"/>
            <ac:spMk id="5" creationId="{2F06A656-9D08-4F81-8D1C-80B134EB4816}"/>
          </ac:spMkLst>
        </pc:spChg>
        <pc:spChg chg="add del mod">
          <ac:chgData name="Pujing Yang" userId="ab333b3b-3743-41c6-90fc-2f9eb70a673e" providerId="ADAL" clId="{2C48658C-B8EF-4DBF-999C-0A1581AA0BFD}" dt="2021-03-16T08:52:44.778" v="816"/>
          <ac:spMkLst>
            <pc:docMk/>
            <pc:sldMk cId="1386802646" sldId="294"/>
            <ac:spMk id="6" creationId="{38A16E7F-8DB4-43A7-9696-553101FC358C}"/>
          </ac:spMkLst>
        </pc:spChg>
        <pc:spChg chg="add del mod">
          <ac:chgData name="Pujing Yang" userId="ab333b3b-3743-41c6-90fc-2f9eb70a673e" providerId="ADAL" clId="{2C48658C-B8EF-4DBF-999C-0A1581AA0BFD}" dt="2021-03-16T08:52:44.778" v="816"/>
          <ac:spMkLst>
            <pc:docMk/>
            <pc:sldMk cId="1386802646" sldId="294"/>
            <ac:spMk id="7" creationId="{60E9363B-D0C4-4C47-8F63-642B072F0595}"/>
          </ac:spMkLst>
        </pc:spChg>
        <pc:spChg chg="add mod">
          <ac:chgData name="Pujing Yang" userId="ab333b3b-3743-41c6-90fc-2f9eb70a673e" providerId="ADAL" clId="{2C48658C-B8EF-4DBF-999C-0A1581AA0BFD}" dt="2021-03-16T11:29:58.533" v="822"/>
          <ac:spMkLst>
            <pc:docMk/>
            <pc:sldMk cId="1386802646" sldId="294"/>
            <ac:spMk id="10" creationId="{0E7C8231-6051-46FC-A428-FAC859002CC4}"/>
          </ac:spMkLst>
        </pc:spChg>
        <pc:spChg chg="add mod">
          <ac:chgData name="Pujing Yang" userId="ab333b3b-3743-41c6-90fc-2f9eb70a673e" providerId="ADAL" clId="{2C48658C-B8EF-4DBF-999C-0A1581AA0BFD}" dt="2021-03-16T11:38:02.158" v="859" actId="1076"/>
          <ac:spMkLst>
            <pc:docMk/>
            <pc:sldMk cId="1386802646" sldId="294"/>
            <ac:spMk id="11" creationId="{4A4AB82F-ED6B-42B7-B5BC-D56E93700564}"/>
          </ac:spMkLst>
        </pc:spChg>
        <pc:picChg chg="add mod">
          <ac:chgData name="Pujing Yang" userId="ab333b3b-3743-41c6-90fc-2f9eb70a673e" providerId="ADAL" clId="{2C48658C-B8EF-4DBF-999C-0A1581AA0BFD}" dt="2021-03-16T11:29:47.858" v="821" actId="27614"/>
          <ac:picMkLst>
            <pc:docMk/>
            <pc:sldMk cId="1386802646" sldId="294"/>
            <ac:picMk id="9" creationId="{748E87A6-EA52-4474-B40F-920BC1D2D38D}"/>
          </ac:picMkLst>
        </pc:picChg>
      </pc:sldChg>
      <pc:sldChg chg="addSp delSp modSp del mod ord">
        <pc:chgData name="Pujing Yang" userId="ab333b3b-3743-41c6-90fc-2f9eb70a673e" providerId="ADAL" clId="{2C48658C-B8EF-4DBF-999C-0A1581AA0BFD}" dt="2021-03-17T14:49:21.922" v="3910" actId="2696"/>
        <pc:sldMkLst>
          <pc:docMk/>
          <pc:sldMk cId="298167130" sldId="295"/>
        </pc:sldMkLst>
        <pc:spChg chg="mod topLvl">
          <ac:chgData name="Pujing Yang" userId="ab333b3b-3743-41c6-90fc-2f9eb70a673e" providerId="ADAL" clId="{2C48658C-B8EF-4DBF-999C-0A1581AA0BFD}" dt="2021-03-17T14:35:02.375" v="3766" actId="1076"/>
          <ac:spMkLst>
            <pc:docMk/>
            <pc:sldMk cId="298167130" sldId="295"/>
            <ac:spMk id="3" creationId="{231DE0DB-3981-4F13-9BEC-F0312347EEAB}"/>
          </ac:spMkLst>
        </pc:spChg>
        <pc:spChg chg="mod topLvl">
          <ac:chgData name="Pujing Yang" userId="ab333b3b-3743-41c6-90fc-2f9eb70a673e" providerId="ADAL" clId="{2C48658C-B8EF-4DBF-999C-0A1581AA0BFD}" dt="2021-03-17T14:36:34.849" v="3768" actId="165"/>
          <ac:spMkLst>
            <pc:docMk/>
            <pc:sldMk cId="298167130" sldId="295"/>
            <ac:spMk id="5" creationId="{70EACF64-3546-4EC0-995D-43148951E37D}"/>
          </ac:spMkLst>
        </pc:spChg>
        <pc:spChg chg="mod topLvl">
          <ac:chgData name="Pujing Yang" userId="ab333b3b-3743-41c6-90fc-2f9eb70a673e" providerId="ADAL" clId="{2C48658C-B8EF-4DBF-999C-0A1581AA0BFD}" dt="2021-03-17T14:36:34.849" v="3768" actId="165"/>
          <ac:spMkLst>
            <pc:docMk/>
            <pc:sldMk cId="298167130" sldId="295"/>
            <ac:spMk id="15" creationId="{7C2F559E-E8A9-41BF-BAAD-A16DF8B91946}"/>
          </ac:spMkLst>
        </pc:spChg>
        <pc:spChg chg="mod">
          <ac:chgData name="Pujing Yang" userId="ab333b3b-3743-41c6-90fc-2f9eb70a673e" providerId="ADAL" clId="{2C48658C-B8EF-4DBF-999C-0A1581AA0BFD}" dt="2021-03-17T14:36:28.816" v="3767" actId="1076"/>
          <ac:spMkLst>
            <pc:docMk/>
            <pc:sldMk cId="298167130" sldId="295"/>
            <ac:spMk id="17" creationId="{2B16EF4D-1A4A-4743-A934-1F77F2F69B13}"/>
          </ac:spMkLst>
        </pc:spChg>
        <pc:spChg chg="mod">
          <ac:chgData name="Pujing Yang" userId="ab333b3b-3743-41c6-90fc-2f9eb70a673e" providerId="ADAL" clId="{2C48658C-B8EF-4DBF-999C-0A1581AA0BFD}" dt="2021-03-17T08:20:24.190" v="3179"/>
          <ac:spMkLst>
            <pc:docMk/>
            <pc:sldMk cId="298167130" sldId="295"/>
            <ac:spMk id="18" creationId="{1A2B4622-A6D3-41AD-8286-3F6AE45B791A}"/>
          </ac:spMkLst>
        </pc:spChg>
        <pc:spChg chg="mod">
          <ac:chgData name="Pujing Yang" userId="ab333b3b-3743-41c6-90fc-2f9eb70a673e" providerId="ADAL" clId="{2C48658C-B8EF-4DBF-999C-0A1581AA0BFD}" dt="2021-03-17T08:20:24.190" v="3179"/>
          <ac:spMkLst>
            <pc:docMk/>
            <pc:sldMk cId="298167130" sldId="295"/>
            <ac:spMk id="19" creationId="{58B52E5B-F9CC-44C4-B2EA-7C95CF57B7F6}"/>
          </ac:spMkLst>
        </pc:spChg>
        <pc:spChg chg="mod">
          <ac:chgData name="Pujing Yang" userId="ab333b3b-3743-41c6-90fc-2f9eb70a673e" providerId="ADAL" clId="{2C48658C-B8EF-4DBF-999C-0A1581AA0BFD}" dt="2021-03-17T08:20:24.190" v="3179"/>
          <ac:spMkLst>
            <pc:docMk/>
            <pc:sldMk cId="298167130" sldId="295"/>
            <ac:spMk id="20" creationId="{A28447D9-0C14-491E-A4C6-0396C1464919}"/>
          </ac:spMkLst>
        </pc:spChg>
        <pc:spChg chg="mod">
          <ac:chgData name="Pujing Yang" userId="ab333b3b-3743-41c6-90fc-2f9eb70a673e" providerId="ADAL" clId="{2C48658C-B8EF-4DBF-999C-0A1581AA0BFD}" dt="2021-03-17T08:20:24.190" v="3179"/>
          <ac:spMkLst>
            <pc:docMk/>
            <pc:sldMk cId="298167130" sldId="295"/>
            <ac:spMk id="21" creationId="{D622EE07-818D-4326-90C8-F87A1F67FAC3}"/>
          </ac:spMkLst>
        </pc:spChg>
        <pc:spChg chg="mod">
          <ac:chgData name="Pujing Yang" userId="ab333b3b-3743-41c6-90fc-2f9eb70a673e" providerId="ADAL" clId="{2C48658C-B8EF-4DBF-999C-0A1581AA0BFD}" dt="2021-03-17T08:20:24.190" v="3179"/>
          <ac:spMkLst>
            <pc:docMk/>
            <pc:sldMk cId="298167130" sldId="295"/>
            <ac:spMk id="22" creationId="{A380AE53-3265-41AE-A4D7-9B0250418649}"/>
          </ac:spMkLst>
        </pc:spChg>
        <pc:spChg chg="mod topLvl">
          <ac:chgData name="Pujing Yang" userId="ab333b3b-3743-41c6-90fc-2f9eb70a673e" providerId="ADAL" clId="{2C48658C-B8EF-4DBF-999C-0A1581AA0BFD}" dt="2021-03-17T14:36:34.849" v="3768" actId="165"/>
          <ac:spMkLst>
            <pc:docMk/>
            <pc:sldMk cId="298167130" sldId="295"/>
            <ac:spMk id="23" creationId="{EB66FE07-70AE-4BBA-9895-E546BE1ADF85}"/>
          </ac:spMkLst>
        </pc:spChg>
        <pc:spChg chg="mod topLvl">
          <ac:chgData name="Pujing Yang" userId="ab333b3b-3743-41c6-90fc-2f9eb70a673e" providerId="ADAL" clId="{2C48658C-B8EF-4DBF-999C-0A1581AA0BFD}" dt="2021-03-17T14:36:34.849" v="3768" actId="165"/>
          <ac:spMkLst>
            <pc:docMk/>
            <pc:sldMk cId="298167130" sldId="295"/>
            <ac:spMk id="24" creationId="{6CBBF492-A643-4119-99F1-B6EDB8A920BE}"/>
          </ac:spMkLst>
        </pc:spChg>
        <pc:spChg chg="mod topLvl">
          <ac:chgData name="Pujing Yang" userId="ab333b3b-3743-41c6-90fc-2f9eb70a673e" providerId="ADAL" clId="{2C48658C-B8EF-4DBF-999C-0A1581AA0BFD}" dt="2021-03-17T14:35:02.375" v="3766" actId="1076"/>
          <ac:spMkLst>
            <pc:docMk/>
            <pc:sldMk cId="298167130" sldId="295"/>
            <ac:spMk id="26" creationId="{24B4D62D-F879-4DE1-A92D-97A091712002}"/>
          </ac:spMkLst>
        </pc:spChg>
        <pc:spChg chg="mod topLvl">
          <ac:chgData name="Pujing Yang" userId="ab333b3b-3743-41c6-90fc-2f9eb70a673e" providerId="ADAL" clId="{2C48658C-B8EF-4DBF-999C-0A1581AA0BFD}" dt="2021-03-17T14:35:02.375" v="3766" actId="1076"/>
          <ac:spMkLst>
            <pc:docMk/>
            <pc:sldMk cId="298167130" sldId="295"/>
            <ac:spMk id="27" creationId="{5C75AC12-FD3B-40DF-B6F9-2155942D0D4A}"/>
          </ac:spMkLst>
        </pc:spChg>
        <pc:spChg chg="mod topLvl">
          <ac:chgData name="Pujing Yang" userId="ab333b3b-3743-41c6-90fc-2f9eb70a673e" providerId="ADAL" clId="{2C48658C-B8EF-4DBF-999C-0A1581AA0BFD}" dt="2021-03-17T14:35:02.375" v="3766" actId="1076"/>
          <ac:spMkLst>
            <pc:docMk/>
            <pc:sldMk cId="298167130" sldId="295"/>
            <ac:spMk id="28" creationId="{314BD50B-2B9E-4DCC-9F50-22DA62194B37}"/>
          </ac:spMkLst>
        </pc:spChg>
        <pc:grpChg chg="del">
          <ac:chgData name="Pujing Yang" userId="ab333b3b-3743-41c6-90fc-2f9eb70a673e" providerId="ADAL" clId="{2C48658C-B8EF-4DBF-999C-0A1581AA0BFD}" dt="2021-03-17T08:20:23.754" v="3178" actId="478"/>
          <ac:grpSpMkLst>
            <pc:docMk/>
            <pc:sldMk cId="298167130" sldId="295"/>
            <ac:grpSpMk id="4" creationId="{CB78D0F5-D4AA-4E14-A2E6-FDD3AE2E5649}"/>
          </ac:grpSpMkLst>
        </pc:grpChg>
        <pc:grpChg chg="del mod topLvl">
          <ac:chgData name="Pujing Yang" userId="ab333b3b-3743-41c6-90fc-2f9eb70a673e" providerId="ADAL" clId="{2C48658C-B8EF-4DBF-999C-0A1581AA0BFD}" dt="2021-03-17T14:36:34.849" v="3768" actId="165"/>
          <ac:grpSpMkLst>
            <pc:docMk/>
            <pc:sldMk cId="298167130" sldId="295"/>
            <ac:grpSpMk id="6" creationId="{25E0FB43-CCFE-4429-B420-1E35405BAB26}"/>
          </ac:grpSpMkLst>
        </pc:grpChg>
        <pc:grpChg chg="add del mod">
          <ac:chgData name="Pujing Yang" userId="ab333b3b-3743-41c6-90fc-2f9eb70a673e" providerId="ADAL" clId="{2C48658C-B8EF-4DBF-999C-0A1581AA0BFD}" dt="2021-03-17T14:33:52.138" v="3753" actId="165"/>
          <ac:grpSpMkLst>
            <pc:docMk/>
            <pc:sldMk cId="298167130" sldId="295"/>
            <ac:grpSpMk id="7" creationId="{EE2B1F2B-020E-46F9-8DE5-01B76F68C624}"/>
          </ac:grpSpMkLst>
        </pc:grpChg>
        <pc:grpChg chg="add mod">
          <ac:chgData name="Pujing Yang" userId="ab333b3b-3743-41c6-90fc-2f9eb70a673e" providerId="ADAL" clId="{2C48658C-B8EF-4DBF-999C-0A1581AA0BFD}" dt="2021-03-17T08:20:24.190" v="3179"/>
          <ac:grpSpMkLst>
            <pc:docMk/>
            <pc:sldMk cId="298167130" sldId="295"/>
            <ac:grpSpMk id="16" creationId="{6F6EAFD9-416B-4DE5-AADC-212B90CDF817}"/>
          </ac:grpSpMkLst>
        </pc:grpChg>
        <pc:picChg chg="mod topLvl">
          <ac:chgData name="Pujing Yang" userId="ab333b3b-3743-41c6-90fc-2f9eb70a673e" providerId="ADAL" clId="{2C48658C-B8EF-4DBF-999C-0A1581AA0BFD}" dt="2021-03-17T14:36:34.849" v="3768" actId="165"/>
          <ac:picMkLst>
            <pc:docMk/>
            <pc:sldMk cId="298167130" sldId="295"/>
            <ac:picMk id="4" creationId="{F698D14E-C54D-4294-861C-DBF792CCF272}"/>
          </ac:picMkLst>
        </pc:picChg>
      </pc:sldChg>
      <pc:sldChg chg="addSp delSp modSp mod ord modTransition">
        <pc:chgData name="Pujing Yang" userId="ab333b3b-3743-41c6-90fc-2f9eb70a673e" providerId="ADAL" clId="{2C48658C-B8EF-4DBF-999C-0A1581AA0BFD}" dt="2021-03-18T00:15:36.184" v="6323" actId="1037"/>
        <pc:sldMkLst>
          <pc:docMk/>
          <pc:sldMk cId="1803142620" sldId="296"/>
        </pc:sldMkLst>
        <pc:spChg chg="del">
          <ac:chgData name="Pujing Yang" userId="ab333b3b-3743-41c6-90fc-2f9eb70a673e" providerId="ADAL" clId="{2C48658C-B8EF-4DBF-999C-0A1581AA0BFD}" dt="2021-03-17T15:49:46.155" v="4364" actId="478"/>
          <ac:spMkLst>
            <pc:docMk/>
            <pc:sldMk cId="1803142620" sldId="296"/>
            <ac:spMk id="2" creationId="{9E5613BD-C1C5-416B-B6DD-C76C1FB7FC76}"/>
          </ac:spMkLst>
        </pc:spChg>
        <pc:spChg chg="add del mod topLvl">
          <ac:chgData name="Pujing Yang" userId="ab333b3b-3743-41c6-90fc-2f9eb70a673e" providerId="ADAL" clId="{2C48658C-B8EF-4DBF-999C-0A1581AA0BFD}" dt="2021-03-18T00:15:36.184" v="6323" actId="1037"/>
          <ac:spMkLst>
            <pc:docMk/>
            <pc:sldMk cId="1803142620" sldId="296"/>
            <ac:spMk id="4" creationId="{C5C45F48-77E9-4E2A-BED9-D428B08AD45E}"/>
          </ac:spMkLst>
        </pc:spChg>
        <pc:spChg chg="add del mod">
          <ac:chgData name="Pujing Yang" userId="ab333b3b-3743-41c6-90fc-2f9eb70a673e" providerId="ADAL" clId="{2C48658C-B8EF-4DBF-999C-0A1581AA0BFD}" dt="2021-03-17T15:49:49.777" v="4367" actId="478"/>
          <ac:spMkLst>
            <pc:docMk/>
            <pc:sldMk cId="1803142620" sldId="296"/>
            <ac:spMk id="8" creationId="{EE715F46-64E2-42C0-8604-5984477EB983}"/>
          </ac:spMkLst>
        </pc:spChg>
        <pc:spChg chg="mod">
          <ac:chgData name="Pujing Yang" userId="ab333b3b-3743-41c6-90fc-2f9eb70a673e" providerId="ADAL" clId="{2C48658C-B8EF-4DBF-999C-0A1581AA0BFD}" dt="2021-03-18T00:05:09.160" v="6277" actId="1076"/>
          <ac:spMkLst>
            <pc:docMk/>
            <pc:sldMk cId="1803142620" sldId="296"/>
            <ac:spMk id="10" creationId="{D35957EE-267F-4D6E-B786-AA6D4FEBC6CA}"/>
          </ac:spMkLst>
        </pc:spChg>
        <pc:spChg chg="mod">
          <ac:chgData name="Pujing Yang" userId="ab333b3b-3743-41c6-90fc-2f9eb70a673e" providerId="ADAL" clId="{2C48658C-B8EF-4DBF-999C-0A1581AA0BFD}" dt="2021-03-17T08:20:29.800" v="3181"/>
          <ac:spMkLst>
            <pc:docMk/>
            <pc:sldMk cId="1803142620" sldId="296"/>
            <ac:spMk id="17" creationId="{EFC8CFF2-663F-480C-80EB-D297E5D237AF}"/>
          </ac:spMkLst>
        </pc:spChg>
        <pc:spChg chg="mod">
          <ac:chgData name="Pujing Yang" userId="ab333b3b-3743-41c6-90fc-2f9eb70a673e" providerId="ADAL" clId="{2C48658C-B8EF-4DBF-999C-0A1581AA0BFD}" dt="2021-03-17T08:20:29.800" v="3181"/>
          <ac:spMkLst>
            <pc:docMk/>
            <pc:sldMk cId="1803142620" sldId="296"/>
            <ac:spMk id="18" creationId="{B79DFA96-6EA5-4D8E-9AF2-CB343315D24A}"/>
          </ac:spMkLst>
        </pc:spChg>
        <pc:spChg chg="mod">
          <ac:chgData name="Pujing Yang" userId="ab333b3b-3743-41c6-90fc-2f9eb70a673e" providerId="ADAL" clId="{2C48658C-B8EF-4DBF-999C-0A1581AA0BFD}" dt="2021-03-17T08:20:29.800" v="3181"/>
          <ac:spMkLst>
            <pc:docMk/>
            <pc:sldMk cId="1803142620" sldId="296"/>
            <ac:spMk id="19" creationId="{B7D60392-0CD6-48B1-AEA2-471D2F653B61}"/>
          </ac:spMkLst>
        </pc:spChg>
        <pc:spChg chg="mod">
          <ac:chgData name="Pujing Yang" userId="ab333b3b-3743-41c6-90fc-2f9eb70a673e" providerId="ADAL" clId="{2C48658C-B8EF-4DBF-999C-0A1581AA0BFD}" dt="2021-03-17T08:20:29.800" v="3181"/>
          <ac:spMkLst>
            <pc:docMk/>
            <pc:sldMk cId="1803142620" sldId="296"/>
            <ac:spMk id="20" creationId="{9BDCEE25-0795-43FB-A69D-E179A9A6767B}"/>
          </ac:spMkLst>
        </pc:spChg>
        <pc:spChg chg="add del mod">
          <ac:chgData name="Pujing Yang" userId="ab333b3b-3743-41c6-90fc-2f9eb70a673e" providerId="ADAL" clId="{2C48658C-B8EF-4DBF-999C-0A1581AA0BFD}" dt="2021-03-17T15:49:47.529" v="4366"/>
          <ac:spMkLst>
            <pc:docMk/>
            <pc:sldMk cId="1803142620" sldId="296"/>
            <ac:spMk id="20" creationId="{A1161B51-7C8B-40FF-A276-E933CF44F1ED}"/>
          </ac:spMkLst>
        </pc:spChg>
        <pc:spChg chg="add mod">
          <ac:chgData name="Pujing Yang" userId="ab333b3b-3743-41c6-90fc-2f9eb70a673e" providerId="ADAL" clId="{2C48658C-B8EF-4DBF-999C-0A1581AA0BFD}" dt="2021-03-17T15:49:59.248" v="4384" actId="20577"/>
          <ac:spMkLst>
            <pc:docMk/>
            <pc:sldMk cId="1803142620" sldId="296"/>
            <ac:spMk id="21" creationId="{37A31141-440C-4ABE-9D9B-0B85EB4D1AD4}"/>
          </ac:spMkLst>
        </pc:spChg>
        <pc:spChg chg="mod">
          <ac:chgData name="Pujing Yang" userId="ab333b3b-3743-41c6-90fc-2f9eb70a673e" providerId="ADAL" clId="{2C48658C-B8EF-4DBF-999C-0A1581AA0BFD}" dt="2021-03-17T08:20:29.800" v="3181"/>
          <ac:spMkLst>
            <pc:docMk/>
            <pc:sldMk cId="1803142620" sldId="296"/>
            <ac:spMk id="21" creationId="{72ABC46A-B514-45EC-B88D-4F6C40B2C286}"/>
          </ac:spMkLst>
        </pc:spChg>
        <pc:spChg chg="mod">
          <ac:chgData name="Pujing Yang" userId="ab333b3b-3743-41c6-90fc-2f9eb70a673e" providerId="ADAL" clId="{2C48658C-B8EF-4DBF-999C-0A1581AA0BFD}" dt="2021-03-17T08:20:29.800" v="3181"/>
          <ac:spMkLst>
            <pc:docMk/>
            <pc:sldMk cId="1803142620" sldId="296"/>
            <ac:spMk id="22" creationId="{693393E8-61C8-405D-BCA7-141E1C7E6508}"/>
          </ac:spMkLst>
        </pc:spChg>
        <pc:spChg chg="mod">
          <ac:chgData name="Pujing Yang" userId="ab333b3b-3743-41c6-90fc-2f9eb70a673e" providerId="ADAL" clId="{2C48658C-B8EF-4DBF-999C-0A1581AA0BFD}" dt="2021-03-17T14:56:23.010" v="3977"/>
          <ac:spMkLst>
            <pc:docMk/>
            <pc:sldMk cId="1803142620" sldId="296"/>
            <ac:spMk id="24" creationId="{285DFEE6-79AD-46C2-B8FC-FA29FC78B9B2}"/>
          </ac:spMkLst>
        </pc:spChg>
        <pc:spChg chg="mod">
          <ac:chgData name="Pujing Yang" userId="ab333b3b-3743-41c6-90fc-2f9eb70a673e" providerId="ADAL" clId="{2C48658C-B8EF-4DBF-999C-0A1581AA0BFD}" dt="2021-03-17T14:56:23.010" v="3977"/>
          <ac:spMkLst>
            <pc:docMk/>
            <pc:sldMk cId="1803142620" sldId="296"/>
            <ac:spMk id="25" creationId="{7612C2AF-FA79-4F88-AB50-A7C83ECB8EB1}"/>
          </ac:spMkLst>
        </pc:spChg>
        <pc:spChg chg="mod">
          <ac:chgData name="Pujing Yang" userId="ab333b3b-3743-41c6-90fc-2f9eb70a673e" providerId="ADAL" clId="{2C48658C-B8EF-4DBF-999C-0A1581AA0BFD}" dt="2021-03-17T14:56:23.010" v="3977"/>
          <ac:spMkLst>
            <pc:docMk/>
            <pc:sldMk cId="1803142620" sldId="296"/>
            <ac:spMk id="26" creationId="{F269EC89-2FE4-4916-B526-C3A471137F58}"/>
          </ac:spMkLst>
        </pc:spChg>
        <pc:spChg chg="mod">
          <ac:chgData name="Pujing Yang" userId="ab333b3b-3743-41c6-90fc-2f9eb70a673e" providerId="ADAL" clId="{2C48658C-B8EF-4DBF-999C-0A1581AA0BFD}" dt="2021-03-17T14:56:23.010" v="3977"/>
          <ac:spMkLst>
            <pc:docMk/>
            <pc:sldMk cId="1803142620" sldId="296"/>
            <ac:spMk id="27" creationId="{15F42746-8371-4D2A-AAF8-BB0D95D81502}"/>
          </ac:spMkLst>
        </pc:spChg>
        <pc:spChg chg="mod">
          <ac:chgData name="Pujing Yang" userId="ab333b3b-3743-41c6-90fc-2f9eb70a673e" providerId="ADAL" clId="{2C48658C-B8EF-4DBF-999C-0A1581AA0BFD}" dt="2021-03-17T14:56:23.010" v="3977"/>
          <ac:spMkLst>
            <pc:docMk/>
            <pc:sldMk cId="1803142620" sldId="296"/>
            <ac:spMk id="28" creationId="{D3D245B0-43CB-4BAD-9868-5C3F3C4087D6}"/>
          </ac:spMkLst>
        </pc:spChg>
        <pc:spChg chg="mod">
          <ac:chgData name="Pujing Yang" userId="ab333b3b-3743-41c6-90fc-2f9eb70a673e" providerId="ADAL" clId="{2C48658C-B8EF-4DBF-999C-0A1581AA0BFD}" dt="2021-03-17T14:56:23.010" v="3977"/>
          <ac:spMkLst>
            <pc:docMk/>
            <pc:sldMk cId="1803142620" sldId="296"/>
            <ac:spMk id="29" creationId="{90BFBE42-20AC-4849-9DB8-540849A53A90}"/>
          </ac:spMkLst>
        </pc:spChg>
        <pc:grpChg chg="del">
          <ac:chgData name="Pujing Yang" userId="ab333b3b-3743-41c6-90fc-2f9eb70a673e" providerId="ADAL" clId="{2C48658C-B8EF-4DBF-999C-0A1581AA0BFD}" dt="2021-03-17T08:20:29.370" v="3180" actId="478"/>
          <ac:grpSpMkLst>
            <pc:docMk/>
            <pc:sldMk cId="1803142620" sldId="296"/>
            <ac:grpSpMk id="4" creationId="{CB78D0F5-D4AA-4E14-A2E6-FDD3AE2E5649}"/>
          </ac:grpSpMkLst>
        </pc:grpChg>
        <pc:grpChg chg="add del mod">
          <ac:chgData name="Pujing Yang" userId="ab333b3b-3743-41c6-90fc-2f9eb70a673e" providerId="ADAL" clId="{2C48658C-B8EF-4DBF-999C-0A1581AA0BFD}" dt="2021-03-18T00:15:20.476" v="6313" actId="478"/>
          <ac:grpSpMkLst>
            <pc:docMk/>
            <pc:sldMk cId="1803142620" sldId="296"/>
            <ac:grpSpMk id="5" creationId="{BD8C60DF-20A9-4F7B-AF9B-C4A760710FF8}"/>
          </ac:grpSpMkLst>
        </pc:grpChg>
        <pc:grpChg chg="add del mod">
          <ac:chgData name="Pujing Yang" userId="ab333b3b-3743-41c6-90fc-2f9eb70a673e" providerId="ADAL" clId="{2C48658C-B8EF-4DBF-999C-0A1581AA0BFD}" dt="2021-03-17T14:56:22.550" v="3976" actId="478"/>
          <ac:grpSpMkLst>
            <pc:docMk/>
            <pc:sldMk cId="1803142620" sldId="296"/>
            <ac:grpSpMk id="15" creationId="{CC8842AA-8FED-4D43-BA42-AA74A240BD0C}"/>
          </ac:grpSpMkLst>
        </pc:grpChg>
        <pc:grpChg chg="add mod">
          <ac:chgData name="Pujing Yang" userId="ab333b3b-3743-41c6-90fc-2f9eb70a673e" providerId="ADAL" clId="{2C48658C-B8EF-4DBF-999C-0A1581AA0BFD}" dt="2021-03-17T14:56:23.010" v="3977"/>
          <ac:grpSpMkLst>
            <pc:docMk/>
            <pc:sldMk cId="1803142620" sldId="296"/>
            <ac:grpSpMk id="23" creationId="{372593C5-0090-41ED-BE29-60F22C370DDA}"/>
          </ac:grpSpMkLst>
        </pc:grpChg>
        <pc:picChg chg="mod topLvl">
          <ac:chgData name="Pujing Yang" userId="ab333b3b-3743-41c6-90fc-2f9eb70a673e" providerId="ADAL" clId="{2C48658C-B8EF-4DBF-999C-0A1581AA0BFD}" dt="2021-03-18T00:15:20.476" v="6313" actId="478"/>
          <ac:picMkLst>
            <pc:docMk/>
            <pc:sldMk cId="1803142620" sldId="296"/>
            <ac:picMk id="3" creationId="{F2532D6E-830C-4F06-8165-938456A4EF48}"/>
          </ac:picMkLst>
        </pc:picChg>
        <pc:picChg chg="mod">
          <ac:chgData name="Pujing Yang" userId="ab333b3b-3743-41c6-90fc-2f9eb70a673e" providerId="ADAL" clId="{2C48658C-B8EF-4DBF-999C-0A1581AA0BFD}" dt="2021-03-18T00:05:09.160" v="6277" actId="1076"/>
          <ac:picMkLst>
            <pc:docMk/>
            <pc:sldMk cId="1803142620" sldId="296"/>
            <ac:picMk id="6" creationId="{96C3CD2C-8967-4B1E-A42F-A6AD46B89BA0}"/>
          </ac:picMkLst>
        </pc:picChg>
        <pc:picChg chg="mod">
          <ac:chgData name="Pujing Yang" userId="ab333b3b-3743-41c6-90fc-2f9eb70a673e" providerId="ADAL" clId="{2C48658C-B8EF-4DBF-999C-0A1581AA0BFD}" dt="2021-03-18T00:05:09.160" v="6277" actId="1076"/>
          <ac:picMkLst>
            <pc:docMk/>
            <pc:sldMk cId="1803142620" sldId="296"/>
            <ac:picMk id="9" creationId="{306E9529-3D86-4CF9-B81A-16E544674575}"/>
          </ac:picMkLst>
        </pc:picChg>
        <pc:cxnChg chg="add mod">
          <ac:chgData name="Pujing Yang" userId="ab333b3b-3743-41c6-90fc-2f9eb70a673e" providerId="ADAL" clId="{2C48658C-B8EF-4DBF-999C-0A1581AA0BFD}" dt="2021-03-18T00:05:09.160" v="6277" actId="1076"/>
          <ac:cxnSpMkLst>
            <pc:docMk/>
            <pc:sldMk cId="1803142620" sldId="296"/>
            <ac:cxnSpMk id="17" creationId="{53597C80-7B4F-4315-ACCD-7DE050145ECD}"/>
          </ac:cxnSpMkLst>
        </pc:cxnChg>
      </pc:sldChg>
      <pc:sldChg chg="addSp delSp modSp new mod modTransition modNotesTx">
        <pc:chgData name="Pujing Yang" userId="ab333b3b-3743-41c6-90fc-2f9eb70a673e" providerId="ADAL" clId="{2C48658C-B8EF-4DBF-999C-0A1581AA0BFD}" dt="2021-03-17T15:17:50.076" v="4178"/>
        <pc:sldMkLst>
          <pc:docMk/>
          <pc:sldMk cId="4080538951" sldId="297"/>
        </pc:sldMkLst>
        <pc:spChg chg="add del mod">
          <ac:chgData name="Pujing Yang" userId="ab333b3b-3743-41c6-90fc-2f9eb70a673e" providerId="ADAL" clId="{2C48658C-B8EF-4DBF-999C-0A1581AA0BFD}" dt="2021-03-16T13:52:50.461" v="890"/>
          <ac:spMkLst>
            <pc:docMk/>
            <pc:sldMk cId="4080538951" sldId="297"/>
            <ac:spMk id="3" creationId="{9571EE8B-2CE6-4172-863A-6B6C770DBDA8}"/>
          </ac:spMkLst>
        </pc:spChg>
        <pc:spChg chg="add del mod">
          <ac:chgData name="Pujing Yang" userId="ab333b3b-3743-41c6-90fc-2f9eb70a673e" providerId="ADAL" clId="{2C48658C-B8EF-4DBF-999C-0A1581AA0BFD}" dt="2021-03-16T13:52:31.806" v="887"/>
          <ac:spMkLst>
            <pc:docMk/>
            <pc:sldMk cId="4080538951" sldId="297"/>
            <ac:spMk id="6" creationId="{D471F868-1DA7-4488-A738-3BDF0D999671}"/>
          </ac:spMkLst>
        </pc:spChg>
        <pc:spChg chg="add del mod">
          <ac:chgData name="Pujing Yang" userId="ab333b3b-3743-41c6-90fc-2f9eb70a673e" providerId="ADAL" clId="{2C48658C-B8EF-4DBF-999C-0A1581AA0BFD}" dt="2021-03-16T13:56:52.069" v="942"/>
          <ac:spMkLst>
            <pc:docMk/>
            <pc:sldMk cId="4080538951" sldId="297"/>
            <ac:spMk id="8" creationId="{E8FB2B75-AAAF-43ED-943C-ACD87F1B48C8}"/>
          </ac:spMkLst>
        </pc:spChg>
        <pc:spChg chg="add del mod">
          <ac:chgData name="Pujing Yang" userId="ab333b3b-3743-41c6-90fc-2f9eb70a673e" providerId="ADAL" clId="{2C48658C-B8EF-4DBF-999C-0A1581AA0BFD}" dt="2021-03-16T13:53:12.295" v="895"/>
          <ac:spMkLst>
            <pc:docMk/>
            <pc:sldMk cId="4080538951" sldId="297"/>
            <ac:spMk id="10" creationId="{FD2C18D6-9657-44A8-BABD-A5457584520E}"/>
          </ac:spMkLst>
        </pc:spChg>
        <pc:spChg chg="add del mod">
          <ac:chgData name="Pujing Yang" userId="ab333b3b-3743-41c6-90fc-2f9eb70a673e" providerId="ADAL" clId="{2C48658C-B8EF-4DBF-999C-0A1581AA0BFD}" dt="2021-03-16T13:53:47.754" v="902"/>
          <ac:spMkLst>
            <pc:docMk/>
            <pc:sldMk cId="4080538951" sldId="297"/>
            <ac:spMk id="12" creationId="{1F25A1B1-24B4-4234-BD5D-D22293FFABC8}"/>
          </ac:spMkLst>
        </pc:spChg>
        <pc:spChg chg="add del mod">
          <ac:chgData name="Pujing Yang" userId="ab333b3b-3743-41c6-90fc-2f9eb70a673e" providerId="ADAL" clId="{2C48658C-B8EF-4DBF-999C-0A1581AA0BFD}" dt="2021-03-16T13:54:39.449" v="916"/>
          <ac:spMkLst>
            <pc:docMk/>
            <pc:sldMk cId="4080538951" sldId="297"/>
            <ac:spMk id="14" creationId="{88A5D0CA-F6E4-4FF1-A295-6FEFF8C20D75}"/>
          </ac:spMkLst>
        </pc:spChg>
        <pc:spChg chg="add del mod">
          <ac:chgData name="Pujing Yang" userId="ab333b3b-3743-41c6-90fc-2f9eb70a673e" providerId="ADAL" clId="{2C48658C-B8EF-4DBF-999C-0A1581AA0BFD}" dt="2021-03-16T13:54:53.288" v="920"/>
          <ac:spMkLst>
            <pc:docMk/>
            <pc:sldMk cId="4080538951" sldId="297"/>
            <ac:spMk id="16" creationId="{C54EDF04-7DCF-4A98-BAFC-0525FEDB1D9F}"/>
          </ac:spMkLst>
        </pc:spChg>
        <pc:spChg chg="add del mod">
          <ac:chgData name="Pujing Yang" userId="ab333b3b-3743-41c6-90fc-2f9eb70a673e" providerId="ADAL" clId="{2C48658C-B8EF-4DBF-999C-0A1581AA0BFD}" dt="2021-03-16T13:56:44.923" v="941"/>
          <ac:spMkLst>
            <pc:docMk/>
            <pc:sldMk cId="4080538951" sldId="297"/>
            <ac:spMk id="18" creationId="{D5B6BE25-D7DD-49D1-87EF-9AB97ABCD84A}"/>
          </ac:spMkLst>
        </pc:spChg>
        <pc:spChg chg="add del mod">
          <ac:chgData name="Pujing Yang" userId="ab333b3b-3743-41c6-90fc-2f9eb70a673e" providerId="ADAL" clId="{2C48658C-B8EF-4DBF-999C-0A1581AA0BFD}" dt="2021-03-16T13:57:44.148" v="951"/>
          <ac:spMkLst>
            <pc:docMk/>
            <pc:sldMk cId="4080538951" sldId="297"/>
            <ac:spMk id="23" creationId="{6D065D30-1FDA-4E11-B242-F0B4ED188C6B}"/>
          </ac:spMkLst>
        </pc:spChg>
        <pc:spChg chg="add del">
          <ac:chgData name="Pujing Yang" userId="ab333b3b-3743-41c6-90fc-2f9eb70a673e" providerId="ADAL" clId="{2C48658C-B8EF-4DBF-999C-0A1581AA0BFD}" dt="2021-03-16T13:59:53.387" v="968" actId="478"/>
          <ac:spMkLst>
            <pc:docMk/>
            <pc:sldMk cId="4080538951" sldId="297"/>
            <ac:spMk id="29" creationId="{E62E6519-80FC-46A7-94A0-4E7A6B213187}"/>
          </ac:spMkLst>
        </pc:spChg>
        <pc:spChg chg="add del">
          <ac:chgData name="Pujing Yang" userId="ab333b3b-3743-41c6-90fc-2f9eb70a673e" providerId="ADAL" clId="{2C48658C-B8EF-4DBF-999C-0A1581AA0BFD}" dt="2021-03-16T14:02:35.167" v="973"/>
          <ac:spMkLst>
            <pc:docMk/>
            <pc:sldMk cId="4080538951" sldId="297"/>
            <ac:spMk id="30" creationId="{E02627C7-F5D5-4973-AEF9-CD1530EC4419}"/>
          </ac:spMkLst>
        </pc:spChg>
        <pc:spChg chg="del mod">
          <ac:chgData name="Pujing Yang" userId="ab333b3b-3743-41c6-90fc-2f9eb70a673e" providerId="ADAL" clId="{2C48658C-B8EF-4DBF-999C-0A1581AA0BFD}" dt="2021-03-16T14:06:30.252" v="993"/>
          <ac:spMkLst>
            <pc:docMk/>
            <pc:sldMk cId="4080538951" sldId="297"/>
            <ac:spMk id="31" creationId="{30974903-7BCE-49B2-8ED1-4D5B13ABFD17}"/>
          </ac:spMkLst>
        </pc:spChg>
        <pc:spChg chg="add del mod">
          <ac:chgData name="Pujing Yang" userId="ab333b3b-3743-41c6-90fc-2f9eb70a673e" providerId="ADAL" clId="{2C48658C-B8EF-4DBF-999C-0A1581AA0BFD}" dt="2021-03-16T14:05:26.978" v="980"/>
          <ac:spMkLst>
            <pc:docMk/>
            <pc:sldMk cId="4080538951" sldId="297"/>
            <ac:spMk id="32" creationId="{6804D725-65CC-460E-8477-23754F40B3E1}"/>
          </ac:spMkLst>
        </pc:spChg>
        <pc:spChg chg="del mod">
          <ac:chgData name="Pujing Yang" userId="ab333b3b-3743-41c6-90fc-2f9eb70a673e" providerId="ADAL" clId="{2C48658C-B8EF-4DBF-999C-0A1581AA0BFD}" dt="2021-03-16T14:12:00.509" v="1000"/>
          <ac:spMkLst>
            <pc:docMk/>
            <pc:sldMk cId="4080538951" sldId="297"/>
            <ac:spMk id="33" creationId="{C4BB3E54-AC12-443E-9BD7-C18CE8ED164A}"/>
          </ac:spMkLst>
        </pc:spChg>
        <pc:spChg chg="add del mod">
          <ac:chgData name="Pujing Yang" userId="ab333b3b-3743-41c6-90fc-2f9eb70a673e" providerId="ADAL" clId="{2C48658C-B8EF-4DBF-999C-0A1581AA0BFD}" dt="2021-03-16T14:13:21.784" v="1015"/>
          <ac:spMkLst>
            <pc:docMk/>
            <pc:sldMk cId="4080538951" sldId="297"/>
            <ac:spMk id="40" creationId="{760F2B7A-4B30-4962-B228-F13755EF9CBC}"/>
          </ac:spMkLst>
        </pc:spChg>
        <pc:spChg chg="add del mod">
          <ac:chgData name="Pujing Yang" userId="ab333b3b-3743-41c6-90fc-2f9eb70a673e" providerId="ADAL" clId="{2C48658C-B8EF-4DBF-999C-0A1581AA0BFD}" dt="2021-03-16T14:13:21.784" v="1015"/>
          <ac:spMkLst>
            <pc:docMk/>
            <pc:sldMk cId="4080538951" sldId="297"/>
            <ac:spMk id="41" creationId="{037156F8-235A-43FB-985B-3F236F207FAC}"/>
          </ac:spMkLst>
        </pc:spChg>
        <pc:spChg chg="del mod">
          <ac:chgData name="Pujing Yang" userId="ab333b3b-3743-41c6-90fc-2f9eb70a673e" providerId="ADAL" clId="{2C48658C-B8EF-4DBF-999C-0A1581AA0BFD}" dt="2021-03-16T14:13:32.553" v="1017"/>
          <ac:spMkLst>
            <pc:docMk/>
            <pc:sldMk cId="4080538951" sldId="297"/>
            <ac:spMk id="42" creationId="{75D53D71-65B0-4065-9886-EE31AFAB63F7}"/>
          </ac:spMkLst>
        </pc:spChg>
        <pc:spChg chg="add del">
          <ac:chgData name="Pujing Yang" userId="ab333b3b-3743-41c6-90fc-2f9eb70a673e" providerId="ADAL" clId="{2C48658C-B8EF-4DBF-999C-0A1581AA0BFD}" dt="2021-03-16T14:13:32.553" v="1017"/>
          <ac:spMkLst>
            <pc:docMk/>
            <pc:sldMk cId="4080538951" sldId="297"/>
            <ac:spMk id="43" creationId="{38C16B1C-CB13-4C21-B685-7AE21045B0AC}"/>
          </ac:spMkLst>
        </pc:spChg>
        <pc:spChg chg="mod">
          <ac:chgData name="Pujing Yang" userId="ab333b3b-3743-41c6-90fc-2f9eb70a673e" providerId="ADAL" clId="{2C48658C-B8EF-4DBF-999C-0A1581AA0BFD}" dt="2021-03-16T14:13:44.012" v="1019" actId="14100"/>
          <ac:spMkLst>
            <pc:docMk/>
            <pc:sldMk cId="4080538951" sldId="297"/>
            <ac:spMk id="44" creationId="{37B26C9F-578B-4B2A-826F-D4DC49F2CF06}"/>
          </ac:spMkLst>
        </pc:spChg>
        <pc:spChg chg="add mod">
          <ac:chgData name="Pujing Yang" userId="ab333b3b-3743-41c6-90fc-2f9eb70a673e" providerId="ADAL" clId="{2C48658C-B8EF-4DBF-999C-0A1581AA0BFD}" dt="2021-03-16T14:14:35.786" v="1023" actId="207"/>
          <ac:spMkLst>
            <pc:docMk/>
            <pc:sldMk cId="4080538951" sldId="297"/>
            <ac:spMk id="45" creationId="{656D8429-06F0-4D5B-A88A-9F4A25C735F5}"/>
          </ac:spMkLst>
        </pc:spChg>
        <pc:spChg chg="add mod">
          <ac:chgData name="Pujing Yang" userId="ab333b3b-3743-41c6-90fc-2f9eb70a673e" providerId="ADAL" clId="{2C48658C-B8EF-4DBF-999C-0A1581AA0BFD}" dt="2021-03-16T23:12:49.792" v="2712"/>
          <ac:spMkLst>
            <pc:docMk/>
            <pc:sldMk cId="4080538951" sldId="297"/>
            <ac:spMk id="46" creationId="{1C3C19A9-1CFD-4DD2-BE09-237D388D01ED}"/>
          </ac:spMkLst>
        </pc:spChg>
        <pc:spChg chg="add mod">
          <ac:chgData name="Pujing Yang" userId="ab333b3b-3743-41c6-90fc-2f9eb70a673e" providerId="ADAL" clId="{2C48658C-B8EF-4DBF-999C-0A1581AA0BFD}" dt="2021-03-16T23:12:49.792" v="2712"/>
          <ac:spMkLst>
            <pc:docMk/>
            <pc:sldMk cId="4080538951" sldId="297"/>
            <ac:spMk id="47" creationId="{80B925AB-D95F-44CC-873A-7FECEE8FE204}"/>
          </ac:spMkLst>
        </pc:spChg>
        <pc:spChg chg="add mod">
          <ac:chgData name="Pujing Yang" userId="ab333b3b-3743-41c6-90fc-2f9eb70a673e" providerId="ADAL" clId="{2C48658C-B8EF-4DBF-999C-0A1581AA0BFD}" dt="2021-03-16T16:51:53.510" v="2711" actId="14430"/>
          <ac:spMkLst>
            <pc:docMk/>
            <pc:sldMk cId="4080538951" sldId="297"/>
            <ac:spMk id="53" creationId="{8332CD51-951A-49BF-BA73-51B216823163}"/>
          </ac:spMkLst>
        </pc:spChg>
        <pc:picChg chg="add del mod">
          <ac:chgData name="Pujing Yang" userId="ab333b3b-3743-41c6-90fc-2f9eb70a673e" providerId="ADAL" clId="{2C48658C-B8EF-4DBF-999C-0A1581AA0BFD}" dt="2021-03-16T13:52:50.461" v="890"/>
          <ac:picMkLst>
            <pc:docMk/>
            <pc:sldMk cId="4080538951" sldId="297"/>
            <ac:picMk id="5" creationId="{0B7ABC97-F242-4423-8CD5-3C2C4A204DF1}"/>
          </ac:picMkLst>
        </pc:picChg>
        <pc:picChg chg="add del mod">
          <ac:chgData name="Pujing Yang" userId="ab333b3b-3743-41c6-90fc-2f9eb70a673e" providerId="ADAL" clId="{2C48658C-B8EF-4DBF-999C-0A1581AA0BFD}" dt="2021-03-16T13:52:31.806" v="887"/>
          <ac:picMkLst>
            <pc:docMk/>
            <pc:sldMk cId="4080538951" sldId="297"/>
            <ac:picMk id="7" creationId="{0FFA4238-6A53-40A3-B12A-9B5815E567E3}"/>
          </ac:picMkLst>
        </pc:picChg>
        <pc:picChg chg="del mod">
          <ac:chgData name="Pujing Yang" userId="ab333b3b-3743-41c6-90fc-2f9eb70a673e" providerId="ADAL" clId="{2C48658C-B8EF-4DBF-999C-0A1581AA0BFD}" dt="2021-03-16T13:53:12.295" v="895"/>
          <ac:picMkLst>
            <pc:docMk/>
            <pc:sldMk cId="4080538951" sldId="297"/>
            <ac:picMk id="9" creationId="{465ED93F-8BEA-410A-BB93-2FF5E4772986}"/>
          </ac:picMkLst>
        </pc:picChg>
        <pc:picChg chg="del mod">
          <ac:chgData name="Pujing Yang" userId="ab333b3b-3743-41c6-90fc-2f9eb70a673e" providerId="ADAL" clId="{2C48658C-B8EF-4DBF-999C-0A1581AA0BFD}" dt="2021-03-16T13:53:47.754" v="902"/>
          <ac:picMkLst>
            <pc:docMk/>
            <pc:sldMk cId="4080538951" sldId="297"/>
            <ac:picMk id="11" creationId="{6D4E338E-4443-487B-90EB-3DE876EC0B9A}"/>
          </ac:picMkLst>
        </pc:picChg>
        <pc:picChg chg="del mod modCrop">
          <ac:chgData name="Pujing Yang" userId="ab333b3b-3743-41c6-90fc-2f9eb70a673e" providerId="ADAL" clId="{2C48658C-B8EF-4DBF-999C-0A1581AA0BFD}" dt="2021-03-16T13:54:39.449" v="916"/>
          <ac:picMkLst>
            <pc:docMk/>
            <pc:sldMk cId="4080538951" sldId="297"/>
            <ac:picMk id="13" creationId="{5977EC1F-7896-4135-990D-B03C5D74B43D}"/>
          </ac:picMkLst>
        </pc:picChg>
        <pc:picChg chg="del mod">
          <ac:chgData name="Pujing Yang" userId="ab333b3b-3743-41c6-90fc-2f9eb70a673e" providerId="ADAL" clId="{2C48658C-B8EF-4DBF-999C-0A1581AA0BFD}" dt="2021-03-16T13:54:53.288" v="920"/>
          <ac:picMkLst>
            <pc:docMk/>
            <pc:sldMk cId="4080538951" sldId="297"/>
            <ac:picMk id="15" creationId="{5AFE132E-E0C4-4BEA-A105-F0A01E1C505F}"/>
          </ac:picMkLst>
        </pc:picChg>
        <pc:picChg chg="del mod modCrop">
          <ac:chgData name="Pujing Yang" userId="ab333b3b-3743-41c6-90fc-2f9eb70a673e" providerId="ADAL" clId="{2C48658C-B8EF-4DBF-999C-0A1581AA0BFD}" dt="2021-03-16T13:58:53.308" v="958" actId="478"/>
          <ac:picMkLst>
            <pc:docMk/>
            <pc:sldMk cId="4080538951" sldId="297"/>
            <ac:picMk id="17" creationId="{0DA40E95-51F6-47D5-92F2-CCEDC6923089}"/>
          </ac:picMkLst>
        </pc:picChg>
        <pc:picChg chg="add del mod">
          <ac:chgData name="Pujing Yang" userId="ab333b3b-3743-41c6-90fc-2f9eb70a673e" providerId="ADAL" clId="{2C48658C-B8EF-4DBF-999C-0A1581AA0BFD}" dt="2021-03-16T13:56:44.923" v="941"/>
          <ac:picMkLst>
            <pc:docMk/>
            <pc:sldMk cId="4080538951" sldId="297"/>
            <ac:picMk id="20" creationId="{9293169E-60A6-49AE-AB68-3CB92ECD17F0}"/>
          </ac:picMkLst>
        </pc:picChg>
        <pc:picChg chg="del mod">
          <ac:chgData name="Pujing Yang" userId="ab333b3b-3743-41c6-90fc-2f9eb70a673e" providerId="ADAL" clId="{2C48658C-B8EF-4DBF-999C-0A1581AA0BFD}" dt="2021-03-16T13:56:52.069" v="942"/>
          <ac:picMkLst>
            <pc:docMk/>
            <pc:sldMk cId="4080538951" sldId="297"/>
            <ac:picMk id="21" creationId="{68B72CE9-7373-46B1-A50D-C467333E8811}"/>
          </ac:picMkLst>
        </pc:picChg>
        <pc:picChg chg="del mod">
          <ac:chgData name="Pujing Yang" userId="ab333b3b-3743-41c6-90fc-2f9eb70a673e" providerId="ADAL" clId="{2C48658C-B8EF-4DBF-999C-0A1581AA0BFD}" dt="2021-03-16T13:57:44.148" v="951"/>
          <ac:picMkLst>
            <pc:docMk/>
            <pc:sldMk cId="4080538951" sldId="297"/>
            <ac:picMk id="22" creationId="{BF2021A3-B971-4080-A750-39ED7366A5DC}"/>
          </ac:picMkLst>
        </pc:picChg>
        <pc:picChg chg="del mod">
          <ac:chgData name="Pujing Yang" userId="ab333b3b-3743-41c6-90fc-2f9eb70a673e" providerId="ADAL" clId="{2C48658C-B8EF-4DBF-999C-0A1581AA0BFD}" dt="2021-03-16T13:58:54.764" v="959" actId="478"/>
          <ac:picMkLst>
            <pc:docMk/>
            <pc:sldMk cId="4080538951" sldId="297"/>
            <ac:picMk id="24" creationId="{587280D4-E676-4C76-B7E4-88CBD62ECD00}"/>
          </ac:picMkLst>
        </pc:picChg>
        <pc:picChg chg="add del mod">
          <ac:chgData name="Pujing Yang" userId="ab333b3b-3743-41c6-90fc-2f9eb70a673e" providerId="ADAL" clId="{2C48658C-B8EF-4DBF-999C-0A1581AA0BFD}" dt="2021-03-16T14:05:26.978" v="980"/>
          <ac:picMkLst>
            <pc:docMk/>
            <pc:sldMk cId="4080538951" sldId="297"/>
            <ac:picMk id="25" creationId="{FF918579-F200-4AB8-B529-A6D43C72EA38}"/>
          </ac:picMkLst>
        </pc:picChg>
        <pc:picChg chg="add del mod">
          <ac:chgData name="Pujing Yang" userId="ab333b3b-3743-41c6-90fc-2f9eb70a673e" providerId="ADAL" clId="{2C48658C-B8EF-4DBF-999C-0A1581AA0BFD}" dt="2021-03-16T14:02:35.167" v="973"/>
          <ac:picMkLst>
            <pc:docMk/>
            <pc:sldMk cId="4080538951" sldId="297"/>
            <ac:picMk id="26" creationId="{D438A693-68F6-49F8-940A-7ABF5E24B3B8}"/>
          </ac:picMkLst>
        </pc:picChg>
        <pc:picChg chg="add del mod ord">
          <ac:chgData name="Pujing Yang" userId="ab333b3b-3743-41c6-90fc-2f9eb70a673e" providerId="ADAL" clId="{2C48658C-B8EF-4DBF-999C-0A1581AA0BFD}" dt="2021-03-16T14:06:30.252" v="993"/>
          <ac:picMkLst>
            <pc:docMk/>
            <pc:sldMk cId="4080538951" sldId="297"/>
            <ac:picMk id="28" creationId="{0F9512EF-AF65-40EE-B119-05F4693CCF60}"/>
          </ac:picMkLst>
        </pc:picChg>
        <pc:picChg chg="add del mod">
          <ac:chgData name="Pujing Yang" userId="ab333b3b-3743-41c6-90fc-2f9eb70a673e" providerId="ADAL" clId="{2C48658C-B8EF-4DBF-999C-0A1581AA0BFD}" dt="2021-03-16T14:12:00.509" v="1000"/>
          <ac:picMkLst>
            <pc:docMk/>
            <pc:sldMk cId="4080538951" sldId="297"/>
            <ac:picMk id="35" creationId="{3D2FD85D-74BA-4197-AE7D-7E707A06FF60}"/>
          </ac:picMkLst>
        </pc:picChg>
        <pc:picChg chg="add del mod">
          <ac:chgData name="Pujing Yang" userId="ab333b3b-3743-41c6-90fc-2f9eb70a673e" providerId="ADAL" clId="{2C48658C-B8EF-4DBF-999C-0A1581AA0BFD}" dt="2021-03-16T14:05:47.547" v="984" actId="478"/>
          <ac:picMkLst>
            <pc:docMk/>
            <pc:sldMk cId="4080538951" sldId="297"/>
            <ac:picMk id="37" creationId="{22197E48-7728-495F-B3E4-20A7DF1B8F0D}"/>
          </ac:picMkLst>
        </pc:picChg>
        <pc:picChg chg="mod">
          <ac:chgData name="Pujing Yang" userId="ab333b3b-3743-41c6-90fc-2f9eb70a673e" providerId="ADAL" clId="{2C48658C-B8EF-4DBF-999C-0A1581AA0BFD}" dt="2021-03-16T14:06:30.252" v="993"/>
          <ac:picMkLst>
            <pc:docMk/>
            <pc:sldMk cId="4080538951" sldId="297"/>
            <ac:picMk id="38" creationId="{80EC0285-1E2C-4555-9D21-4DC2BD04E526}"/>
          </ac:picMkLst>
        </pc:picChg>
        <pc:picChg chg="mod">
          <ac:chgData name="Pujing Yang" userId="ab333b3b-3743-41c6-90fc-2f9eb70a673e" providerId="ADAL" clId="{2C48658C-B8EF-4DBF-999C-0A1581AA0BFD}" dt="2021-03-16T14:12:00.509" v="1000"/>
          <ac:picMkLst>
            <pc:docMk/>
            <pc:sldMk cId="4080538951" sldId="297"/>
            <ac:picMk id="39" creationId="{4A3E6BF2-364A-4130-908C-AB19BC7514BB}"/>
          </ac:picMkLst>
        </pc:picChg>
        <pc:picChg chg="add del mod">
          <ac:chgData name="Pujing Yang" userId="ab333b3b-3743-41c6-90fc-2f9eb70a673e" providerId="ADAL" clId="{2C48658C-B8EF-4DBF-999C-0A1581AA0BFD}" dt="2021-03-16T14:31:44.240" v="1355" actId="478"/>
          <ac:picMkLst>
            <pc:docMk/>
            <pc:sldMk cId="4080538951" sldId="297"/>
            <ac:picMk id="49" creationId="{815B447E-9B50-4F06-8CA2-B653C0465A39}"/>
          </ac:picMkLst>
        </pc:picChg>
        <pc:picChg chg="add del mod">
          <ac:chgData name="Pujing Yang" userId="ab333b3b-3743-41c6-90fc-2f9eb70a673e" providerId="ADAL" clId="{2C48658C-B8EF-4DBF-999C-0A1581AA0BFD}" dt="2021-03-16T14:31:46.407" v="1356" actId="478"/>
          <ac:picMkLst>
            <pc:docMk/>
            <pc:sldMk cId="4080538951" sldId="297"/>
            <ac:picMk id="51" creationId="{63F9FE12-627B-4ACF-A31E-70B7200EDE93}"/>
          </ac:picMkLst>
        </pc:picChg>
        <pc:picChg chg="add del mod">
          <ac:chgData name="Pujing Yang" userId="ab333b3b-3743-41c6-90fc-2f9eb70a673e" providerId="ADAL" clId="{2C48658C-B8EF-4DBF-999C-0A1581AA0BFD}" dt="2021-03-16T14:31:44.240" v="1355" actId="478"/>
          <ac:picMkLst>
            <pc:docMk/>
            <pc:sldMk cId="4080538951" sldId="297"/>
            <ac:picMk id="52" creationId="{D0A5E9AB-2785-4776-921E-CB1B1C7B443B}"/>
          </ac:picMkLst>
        </pc:picChg>
        <pc:picChg chg="add del mod">
          <ac:chgData name="Pujing Yang" userId="ab333b3b-3743-41c6-90fc-2f9eb70a673e" providerId="ADAL" clId="{2C48658C-B8EF-4DBF-999C-0A1581AA0BFD}" dt="2021-03-16T23:15:14.064" v="2714" actId="478"/>
          <ac:picMkLst>
            <pc:docMk/>
            <pc:sldMk cId="4080538951" sldId="297"/>
            <ac:picMk id="55" creationId="{425B6BCF-8F05-4112-A323-232FB65285B3}"/>
          </ac:picMkLst>
        </pc:picChg>
        <pc:picChg chg="add del mod">
          <ac:chgData name="Pujing Yang" userId="ab333b3b-3743-41c6-90fc-2f9eb70a673e" providerId="ADAL" clId="{2C48658C-B8EF-4DBF-999C-0A1581AA0BFD}" dt="2021-03-16T23:18:36.088" v="2716" actId="478"/>
          <ac:picMkLst>
            <pc:docMk/>
            <pc:sldMk cId="4080538951" sldId="297"/>
            <ac:picMk id="57" creationId="{C5E8884F-A9DA-4061-B092-A3B228930458}"/>
          </ac:picMkLst>
        </pc:picChg>
        <pc:picChg chg="add mod">
          <ac:chgData name="Pujing Yang" userId="ab333b3b-3743-41c6-90fc-2f9eb70a673e" providerId="ADAL" clId="{2C48658C-B8EF-4DBF-999C-0A1581AA0BFD}" dt="2021-03-16T23:57:47.367" v="2729" actId="1076"/>
          <ac:picMkLst>
            <pc:docMk/>
            <pc:sldMk cId="4080538951" sldId="297"/>
            <ac:picMk id="59" creationId="{AE30FAE4-2C5C-4013-B832-BEEED20F3ECB}"/>
          </ac:picMkLst>
        </pc:picChg>
        <pc:picChg chg="add mod">
          <ac:chgData name="Pujing Yang" userId="ab333b3b-3743-41c6-90fc-2f9eb70a673e" providerId="ADAL" clId="{2C48658C-B8EF-4DBF-999C-0A1581AA0BFD}" dt="2021-03-16T23:59:13.637" v="2739" actId="1076"/>
          <ac:picMkLst>
            <pc:docMk/>
            <pc:sldMk cId="4080538951" sldId="297"/>
            <ac:picMk id="61" creationId="{71F5F911-B831-4323-ACC8-D1DEA0C68F99}"/>
          </ac:picMkLst>
        </pc:picChg>
      </pc:sldChg>
      <pc:sldChg chg="addSp modSp new mod modTransition setBg">
        <pc:chgData name="Pujing Yang" userId="ab333b3b-3743-41c6-90fc-2f9eb70a673e" providerId="ADAL" clId="{2C48658C-B8EF-4DBF-999C-0A1581AA0BFD}" dt="2021-03-17T17:52:54.303" v="5321" actId="1440"/>
        <pc:sldMkLst>
          <pc:docMk/>
          <pc:sldMk cId="2527442870" sldId="298"/>
        </pc:sldMkLst>
        <pc:spChg chg="mod ord">
          <ac:chgData name="Pujing Yang" userId="ab333b3b-3743-41c6-90fc-2f9eb70a673e" providerId="ADAL" clId="{2C48658C-B8EF-4DBF-999C-0A1581AA0BFD}" dt="2021-03-17T00:01:46.141" v="2743" actId="26606"/>
          <ac:spMkLst>
            <pc:docMk/>
            <pc:sldMk cId="2527442870" sldId="298"/>
            <ac:spMk id="2" creationId="{63BA19A8-0502-4EED-85D7-6047B326DD6F}"/>
          </ac:spMkLst>
        </pc:spChg>
        <pc:spChg chg="add mod">
          <ac:chgData name="Pujing Yang" userId="ab333b3b-3743-41c6-90fc-2f9eb70a673e" providerId="ADAL" clId="{2C48658C-B8EF-4DBF-999C-0A1581AA0BFD}" dt="2021-03-17T00:03:59.631" v="2788" actId="1582"/>
          <ac:spMkLst>
            <pc:docMk/>
            <pc:sldMk cId="2527442870" sldId="298"/>
            <ac:spMk id="5" creationId="{98556A5B-0414-4491-BDDA-BAA4498CBE18}"/>
          </ac:spMkLst>
        </pc:spChg>
        <pc:spChg chg="add mod">
          <ac:chgData name="Pujing Yang" userId="ab333b3b-3743-41c6-90fc-2f9eb70a673e" providerId="ADAL" clId="{2C48658C-B8EF-4DBF-999C-0A1581AA0BFD}" dt="2021-03-17T00:03:26.491" v="2780" actId="207"/>
          <ac:spMkLst>
            <pc:docMk/>
            <pc:sldMk cId="2527442870" sldId="298"/>
            <ac:spMk id="6" creationId="{6B548C09-B205-4B87-BA62-53859F43B135}"/>
          </ac:spMkLst>
        </pc:spChg>
        <pc:spChg chg="add mod">
          <ac:chgData name="Pujing Yang" userId="ab333b3b-3743-41c6-90fc-2f9eb70a673e" providerId="ADAL" clId="{2C48658C-B8EF-4DBF-999C-0A1581AA0BFD}" dt="2021-03-17T17:51:46.360" v="5319" actId="1076"/>
          <ac:spMkLst>
            <pc:docMk/>
            <pc:sldMk cId="2527442870" sldId="298"/>
            <ac:spMk id="7" creationId="{3FA8BB77-3FA4-444A-B19A-3CAB05AB49F3}"/>
          </ac:spMkLst>
        </pc:spChg>
        <pc:spChg chg="add">
          <ac:chgData name="Pujing Yang" userId="ab333b3b-3743-41c6-90fc-2f9eb70a673e" providerId="ADAL" clId="{2C48658C-B8EF-4DBF-999C-0A1581AA0BFD}" dt="2021-03-17T00:01:46.141" v="2743" actId="26606"/>
          <ac:spMkLst>
            <pc:docMk/>
            <pc:sldMk cId="2527442870" sldId="298"/>
            <ac:spMk id="9" creationId="{42A4FC2C-047E-45A5-965D-8E1E3BF09BC6}"/>
          </ac:spMkLst>
        </pc:spChg>
        <pc:picChg chg="add mod">
          <ac:chgData name="Pujing Yang" userId="ab333b3b-3743-41c6-90fc-2f9eb70a673e" providerId="ADAL" clId="{2C48658C-B8EF-4DBF-999C-0A1581AA0BFD}" dt="2021-03-17T00:01:46.141" v="2743" actId="26606"/>
          <ac:picMkLst>
            <pc:docMk/>
            <pc:sldMk cId="2527442870" sldId="298"/>
            <ac:picMk id="4" creationId="{A3B95AAC-E15C-40BB-91A8-7DEABAECFB96}"/>
          </ac:picMkLst>
        </pc:picChg>
        <pc:picChg chg="mod">
          <ac:chgData name="Pujing Yang" userId="ab333b3b-3743-41c6-90fc-2f9eb70a673e" providerId="ADAL" clId="{2C48658C-B8EF-4DBF-999C-0A1581AA0BFD}" dt="2021-03-17T17:52:54.303" v="5321" actId="1440"/>
          <ac:picMkLst>
            <pc:docMk/>
            <pc:sldMk cId="2527442870" sldId="298"/>
            <ac:picMk id="10" creationId="{C962D271-2C95-4F1A-832E-A6B6559CC6D8}"/>
          </ac:picMkLst>
        </pc:picChg>
      </pc:sldChg>
      <pc:sldChg chg="addSp delSp modSp mod ord modTransition">
        <pc:chgData name="Pujing Yang" userId="ab333b3b-3743-41c6-90fc-2f9eb70a673e" providerId="ADAL" clId="{2C48658C-B8EF-4DBF-999C-0A1581AA0BFD}" dt="2021-03-17T03:01:44.613" v="2898" actId="478"/>
        <pc:sldMkLst>
          <pc:docMk/>
          <pc:sldMk cId="2378990645" sldId="299"/>
        </pc:sldMkLst>
        <pc:spChg chg="add del mod">
          <ac:chgData name="Pujing Yang" userId="ab333b3b-3743-41c6-90fc-2f9eb70a673e" providerId="ADAL" clId="{2C48658C-B8EF-4DBF-999C-0A1581AA0BFD}" dt="2021-03-17T03:01:44.613" v="2898" actId="478"/>
          <ac:spMkLst>
            <pc:docMk/>
            <pc:sldMk cId="2378990645" sldId="299"/>
            <ac:spMk id="14" creationId="{ABFBC1D0-8F46-4762-A30A-1CCEAED46B1C}"/>
          </ac:spMkLst>
        </pc:spChg>
      </pc:sldChg>
      <pc:sldChg chg="addSp delSp modSp mod ord modTransition">
        <pc:chgData name="Pujing Yang" userId="ab333b3b-3743-41c6-90fc-2f9eb70a673e" providerId="ADAL" clId="{2C48658C-B8EF-4DBF-999C-0A1581AA0BFD}" dt="2021-03-17T15:17:50.076" v="4178"/>
        <pc:sldMkLst>
          <pc:docMk/>
          <pc:sldMk cId="696955469" sldId="300"/>
        </pc:sldMkLst>
        <pc:spChg chg="mod">
          <ac:chgData name="Pujing Yang" userId="ab333b3b-3743-41c6-90fc-2f9eb70a673e" providerId="ADAL" clId="{2C48658C-B8EF-4DBF-999C-0A1581AA0BFD}" dt="2021-03-17T08:08:15.894" v="3123"/>
          <ac:spMkLst>
            <pc:docMk/>
            <pc:sldMk cId="696955469" sldId="300"/>
            <ac:spMk id="13" creationId="{902B6E3B-7767-43F7-A834-88E585891335}"/>
          </ac:spMkLst>
        </pc:spChg>
        <pc:spChg chg="mod">
          <ac:chgData name="Pujing Yang" userId="ab333b3b-3743-41c6-90fc-2f9eb70a673e" providerId="ADAL" clId="{2C48658C-B8EF-4DBF-999C-0A1581AA0BFD}" dt="2021-03-17T08:08:15.894" v="3123"/>
          <ac:spMkLst>
            <pc:docMk/>
            <pc:sldMk cId="696955469" sldId="300"/>
            <ac:spMk id="14" creationId="{D2BBF3A6-4084-4F63-BCAE-A6D73E50626E}"/>
          </ac:spMkLst>
        </pc:spChg>
        <pc:spChg chg="mod">
          <ac:chgData name="Pujing Yang" userId="ab333b3b-3743-41c6-90fc-2f9eb70a673e" providerId="ADAL" clId="{2C48658C-B8EF-4DBF-999C-0A1581AA0BFD}" dt="2021-03-17T08:08:15.894" v="3123"/>
          <ac:spMkLst>
            <pc:docMk/>
            <pc:sldMk cId="696955469" sldId="300"/>
            <ac:spMk id="15" creationId="{B434AC87-82D4-4D55-8B4C-4433816C35EE}"/>
          </ac:spMkLst>
        </pc:spChg>
        <pc:spChg chg="mod">
          <ac:chgData name="Pujing Yang" userId="ab333b3b-3743-41c6-90fc-2f9eb70a673e" providerId="ADAL" clId="{2C48658C-B8EF-4DBF-999C-0A1581AA0BFD}" dt="2021-03-17T08:08:15.894" v="3123"/>
          <ac:spMkLst>
            <pc:docMk/>
            <pc:sldMk cId="696955469" sldId="300"/>
            <ac:spMk id="16" creationId="{9467C83D-ACCF-4875-826F-EA004DB39470}"/>
          </ac:spMkLst>
        </pc:spChg>
        <pc:spChg chg="mod">
          <ac:chgData name="Pujing Yang" userId="ab333b3b-3743-41c6-90fc-2f9eb70a673e" providerId="ADAL" clId="{2C48658C-B8EF-4DBF-999C-0A1581AA0BFD}" dt="2021-03-17T08:08:15.894" v="3123"/>
          <ac:spMkLst>
            <pc:docMk/>
            <pc:sldMk cId="696955469" sldId="300"/>
            <ac:spMk id="17" creationId="{1199F252-628F-41CC-B898-C077A307F223}"/>
          </ac:spMkLst>
        </pc:spChg>
        <pc:spChg chg="mod">
          <ac:chgData name="Pujing Yang" userId="ab333b3b-3743-41c6-90fc-2f9eb70a673e" providerId="ADAL" clId="{2C48658C-B8EF-4DBF-999C-0A1581AA0BFD}" dt="2021-03-17T08:08:15.894" v="3123"/>
          <ac:spMkLst>
            <pc:docMk/>
            <pc:sldMk cId="696955469" sldId="300"/>
            <ac:spMk id="18" creationId="{BDAB3AD0-3596-4BC6-B5F4-5E133431564B}"/>
          </ac:spMkLst>
        </pc:spChg>
        <pc:spChg chg="mod">
          <ac:chgData name="Pujing Yang" userId="ab333b3b-3743-41c6-90fc-2f9eb70a673e" providerId="ADAL" clId="{2C48658C-B8EF-4DBF-999C-0A1581AA0BFD}" dt="2021-03-17T14:53:20.193" v="3928"/>
          <ac:spMkLst>
            <pc:docMk/>
            <pc:sldMk cId="696955469" sldId="300"/>
            <ac:spMk id="20" creationId="{7CECC3A4-A2E4-45D4-8BAC-67D75027C328}"/>
          </ac:spMkLst>
        </pc:spChg>
        <pc:spChg chg="mod">
          <ac:chgData name="Pujing Yang" userId="ab333b3b-3743-41c6-90fc-2f9eb70a673e" providerId="ADAL" clId="{2C48658C-B8EF-4DBF-999C-0A1581AA0BFD}" dt="2021-03-17T14:53:20.193" v="3928"/>
          <ac:spMkLst>
            <pc:docMk/>
            <pc:sldMk cId="696955469" sldId="300"/>
            <ac:spMk id="21" creationId="{28FD23B8-041F-46F0-972D-C90E65CFB3D9}"/>
          </ac:spMkLst>
        </pc:spChg>
        <pc:spChg chg="mod">
          <ac:chgData name="Pujing Yang" userId="ab333b3b-3743-41c6-90fc-2f9eb70a673e" providerId="ADAL" clId="{2C48658C-B8EF-4DBF-999C-0A1581AA0BFD}" dt="2021-03-17T14:53:20.193" v="3928"/>
          <ac:spMkLst>
            <pc:docMk/>
            <pc:sldMk cId="696955469" sldId="300"/>
            <ac:spMk id="22" creationId="{4A43D694-29DE-4CE3-8A57-F7AADA6216A7}"/>
          </ac:spMkLst>
        </pc:spChg>
        <pc:spChg chg="mod">
          <ac:chgData name="Pujing Yang" userId="ab333b3b-3743-41c6-90fc-2f9eb70a673e" providerId="ADAL" clId="{2C48658C-B8EF-4DBF-999C-0A1581AA0BFD}" dt="2021-03-17T14:53:20.193" v="3928"/>
          <ac:spMkLst>
            <pc:docMk/>
            <pc:sldMk cId="696955469" sldId="300"/>
            <ac:spMk id="23" creationId="{FCFC38A7-AE53-4D85-BA3F-052B96B43AEF}"/>
          </ac:spMkLst>
        </pc:spChg>
        <pc:spChg chg="mod">
          <ac:chgData name="Pujing Yang" userId="ab333b3b-3743-41c6-90fc-2f9eb70a673e" providerId="ADAL" clId="{2C48658C-B8EF-4DBF-999C-0A1581AA0BFD}" dt="2021-03-17T14:53:20.193" v="3928"/>
          <ac:spMkLst>
            <pc:docMk/>
            <pc:sldMk cId="696955469" sldId="300"/>
            <ac:spMk id="24" creationId="{9DB51144-7572-453E-A590-EE0C3546987D}"/>
          </ac:spMkLst>
        </pc:spChg>
        <pc:spChg chg="mod">
          <ac:chgData name="Pujing Yang" userId="ab333b3b-3743-41c6-90fc-2f9eb70a673e" providerId="ADAL" clId="{2C48658C-B8EF-4DBF-999C-0A1581AA0BFD}" dt="2021-03-17T14:53:20.193" v="3928"/>
          <ac:spMkLst>
            <pc:docMk/>
            <pc:sldMk cId="696955469" sldId="300"/>
            <ac:spMk id="25" creationId="{C4DFA97B-AF06-4436-B521-5B544CCD318E}"/>
          </ac:spMkLst>
        </pc:spChg>
        <pc:grpChg chg="del">
          <ac:chgData name="Pujing Yang" userId="ab333b3b-3743-41c6-90fc-2f9eb70a673e" providerId="ADAL" clId="{2C48658C-B8EF-4DBF-999C-0A1581AA0BFD}" dt="2021-03-17T08:08:19.387" v="3124" actId="478"/>
          <ac:grpSpMkLst>
            <pc:docMk/>
            <pc:sldMk cId="696955469" sldId="300"/>
            <ac:grpSpMk id="10" creationId="{F6274E8B-7020-4AD1-9172-A05F3E26A948}"/>
          </ac:grpSpMkLst>
        </pc:grpChg>
        <pc:grpChg chg="add del mod">
          <ac:chgData name="Pujing Yang" userId="ab333b3b-3743-41c6-90fc-2f9eb70a673e" providerId="ADAL" clId="{2C48658C-B8EF-4DBF-999C-0A1581AA0BFD}" dt="2021-03-17T14:53:19.710" v="3927" actId="478"/>
          <ac:grpSpMkLst>
            <pc:docMk/>
            <pc:sldMk cId="696955469" sldId="300"/>
            <ac:grpSpMk id="12" creationId="{2B9C2A36-615B-4A4E-9152-117E07DC1EB0}"/>
          </ac:grpSpMkLst>
        </pc:grpChg>
        <pc:grpChg chg="add mod">
          <ac:chgData name="Pujing Yang" userId="ab333b3b-3743-41c6-90fc-2f9eb70a673e" providerId="ADAL" clId="{2C48658C-B8EF-4DBF-999C-0A1581AA0BFD}" dt="2021-03-17T14:53:20.193" v="3928"/>
          <ac:grpSpMkLst>
            <pc:docMk/>
            <pc:sldMk cId="696955469" sldId="300"/>
            <ac:grpSpMk id="19" creationId="{E51BF367-E403-4DA9-B7CE-E509FEDA517D}"/>
          </ac:grpSpMkLst>
        </pc:grpChg>
        <pc:picChg chg="mod">
          <ac:chgData name="Pujing Yang" userId="ab333b3b-3743-41c6-90fc-2f9eb70a673e" providerId="ADAL" clId="{2C48658C-B8EF-4DBF-999C-0A1581AA0BFD}" dt="2021-03-17T06:00:56.867" v="2981" actId="1076"/>
          <ac:picMkLst>
            <pc:docMk/>
            <pc:sldMk cId="696955469" sldId="300"/>
            <ac:picMk id="11" creationId="{9948A76D-E49B-447F-83DA-1699847CC35D}"/>
          </ac:picMkLst>
        </pc:picChg>
      </pc:sldChg>
      <pc:sldChg chg="addSp delSp modSp del mod ord modTransition">
        <pc:chgData name="Pujing Yang" userId="ab333b3b-3743-41c6-90fc-2f9eb70a673e" providerId="ADAL" clId="{2C48658C-B8EF-4DBF-999C-0A1581AA0BFD}" dt="2021-03-17T16:42:55.989" v="4651" actId="47"/>
        <pc:sldMkLst>
          <pc:docMk/>
          <pc:sldMk cId="4152360388" sldId="301"/>
        </pc:sldMkLst>
        <pc:spChg chg="mod">
          <ac:chgData name="Pujing Yang" userId="ab333b3b-3743-41c6-90fc-2f9eb70a673e" providerId="ADAL" clId="{2C48658C-B8EF-4DBF-999C-0A1581AA0BFD}" dt="2021-03-17T16:39:46.617" v="4601" actId="1076"/>
          <ac:spMkLst>
            <pc:docMk/>
            <pc:sldMk cId="4152360388" sldId="301"/>
            <ac:spMk id="6" creationId="{D65F41E6-F66F-CF41-8704-9FF3D2751158}"/>
          </ac:spMkLst>
        </pc:spChg>
        <pc:spChg chg="mod">
          <ac:chgData name="Pujing Yang" userId="ab333b3b-3743-41c6-90fc-2f9eb70a673e" providerId="ADAL" clId="{2C48658C-B8EF-4DBF-999C-0A1581AA0BFD}" dt="2021-03-17T08:07:52.671" v="3121"/>
          <ac:spMkLst>
            <pc:docMk/>
            <pc:sldMk cId="4152360388" sldId="301"/>
            <ac:spMk id="18" creationId="{72F93CB8-BD2C-45B0-BB1C-2F0A8AA7C2A4}"/>
          </ac:spMkLst>
        </pc:spChg>
        <pc:spChg chg="mod">
          <ac:chgData name="Pujing Yang" userId="ab333b3b-3743-41c6-90fc-2f9eb70a673e" providerId="ADAL" clId="{2C48658C-B8EF-4DBF-999C-0A1581AA0BFD}" dt="2021-03-17T08:07:52.671" v="3121"/>
          <ac:spMkLst>
            <pc:docMk/>
            <pc:sldMk cId="4152360388" sldId="301"/>
            <ac:spMk id="19" creationId="{A92441BA-533F-428D-A083-667C4776F655}"/>
          </ac:spMkLst>
        </pc:spChg>
        <pc:spChg chg="mod">
          <ac:chgData name="Pujing Yang" userId="ab333b3b-3743-41c6-90fc-2f9eb70a673e" providerId="ADAL" clId="{2C48658C-B8EF-4DBF-999C-0A1581AA0BFD}" dt="2021-03-17T08:07:52.671" v="3121"/>
          <ac:spMkLst>
            <pc:docMk/>
            <pc:sldMk cId="4152360388" sldId="301"/>
            <ac:spMk id="20" creationId="{A7C6D00F-FE5F-451D-A445-F11C65C713C4}"/>
          </ac:spMkLst>
        </pc:spChg>
        <pc:spChg chg="mod">
          <ac:chgData name="Pujing Yang" userId="ab333b3b-3743-41c6-90fc-2f9eb70a673e" providerId="ADAL" clId="{2C48658C-B8EF-4DBF-999C-0A1581AA0BFD}" dt="2021-03-17T08:07:52.671" v="3121"/>
          <ac:spMkLst>
            <pc:docMk/>
            <pc:sldMk cId="4152360388" sldId="301"/>
            <ac:spMk id="21" creationId="{568F28DB-5415-425C-8BBA-721B35C48B42}"/>
          </ac:spMkLst>
        </pc:spChg>
        <pc:spChg chg="mod">
          <ac:chgData name="Pujing Yang" userId="ab333b3b-3743-41c6-90fc-2f9eb70a673e" providerId="ADAL" clId="{2C48658C-B8EF-4DBF-999C-0A1581AA0BFD}" dt="2021-03-17T08:07:52.671" v="3121"/>
          <ac:spMkLst>
            <pc:docMk/>
            <pc:sldMk cId="4152360388" sldId="301"/>
            <ac:spMk id="22" creationId="{39B80CDC-D846-4500-99AF-B4F78A254A31}"/>
          </ac:spMkLst>
        </pc:spChg>
        <pc:spChg chg="mod">
          <ac:chgData name="Pujing Yang" userId="ab333b3b-3743-41c6-90fc-2f9eb70a673e" providerId="ADAL" clId="{2C48658C-B8EF-4DBF-999C-0A1581AA0BFD}" dt="2021-03-17T08:07:52.671" v="3121"/>
          <ac:spMkLst>
            <pc:docMk/>
            <pc:sldMk cId="4152360388" sldId="301"/>
            <ac:spMk id="23" creationId="{6C91A445-FEC4-4958-A3C2-DA71FB548306}"/>
          </ac:spMkLst>
        </pc:spChg>
        <pc:spChg chg="mod">
          <ac:chgData name="Pujing Yang" userId="ab333b3b-3743-41c6-90fc-2f9eb70a673e" providerId="ADAL" clId="{2C48658C-B8EF-4DBF-999C-0A1581AA0BFD}" dt="2021-03-17T14:53:12.732" v="3926"/>
          <ac:spMkLst>
            <pc:docMk/>
            <pc:sldMk cId="4152360388" sldId="301"/>
            <ac:spMk id="25" creationId="{2CAB8BB9-11BA-4BC2-8826-4CDA934587E1}"/>
          </ac:spMkLst>
        </pc:spChg>
        <pc:spChg chg="mod">
          <ac:chgData name="Pujing Yang" userId="ab333b3b-3743-41c6-90fc-2f9eb70a673e" providerId="ADAL" clId="{2C48658C-B8EF-4DBF-999C-0A1581AA0BFD}" dt="2021-03-17T14:53:12.732" v="3926"/>
          <ac:spMkLst>
            <pc:docMk/>
            <pc:sldMk cId="4152360388" sldId="301"/>
            <ac:spMk id="26" creationId="{2490513D-106B-4892-88EC-D74B55DE12F2}"/>
          </ac:spMkLst>
        </pc:spChg>
        <pc:spChg chg="mod">
          <ac:chgData name="Pujing Yang" userId="ab333b3b-3743-41c6-90fc-2f9eb70a673e" providerId="ADAL" clId="{2C48658C-B8EF-4DBF-999C-0A1581AA0BFD}" dt="2021-03-17T14:53:12.732" v="3926"/>
          <ac:spMkLst>
            <pc:docMk/>
            <pc:sldMk cId="4152360388" sldId="301"/>
            <ac:spMk id="27" creationId="{6E617065-46F2-4A79-9728-5B868B5D0394}"/>
          </ac:spMkLst>
        </pc:spChg>
        <pc:spChg chg="mod">
          <ac:chgData name="Pujing Yang" userId="ab333b3b-3743-41c6-90fc-2f9eb70a673e" providerId="ADAL" clId="{2C48658C-B8EF-4DBF-999C-0A1581AA0BFD}" dt="2021-03-17T14:53:12.732" v="3926"/>
          <ac:spMkLst>
            <pc:docMk/>
            <pc:sldMk cId="4152360388" sldId="301"/>
            <ac:spMk id="28" creationId="{CB60D0BC-66A5-48A2-8364-60A109E186CF}"/>
          </ac:spMkLst>
        </pc:spChg>
        <pc:spChg chg="mod">
          <ac:chgData name="Pujing Yang" userId="ab333b3b-3743-41c6-90fc-2f9eb70a673e" providerId="ADAL" clId="{2C48658C-B8EF-4DBF-999C-0A1581AA0BFD}" dt="2021-03-17T14:53:12.732" v="3926"/>
          <ac:spMkLst>
            <pc:docMk/>
            <pc:sldMk cId="4152360388" sldId="301"/>
            <ac:spMk id="29" creationId="{7A1CED78-D513-4292-A314-744FB63E6C2C}"/>
          </ac:spMkLst>
        </pc:spChg>
        <pc:spChg chg="mod">
          <ac:chgData name="Pujing Yang" userId="ab333b3b-3743-41c6-90fc-2f9eb70a673e" providerId="ADAL" clId="{2C48658C-B8EF-4DBF-999C-0A1581AA0BFD}" dt="2021-03-17T14:53:12.732" v="3926"/>
          <ac:spMkLst>
            <pc:docMk/>
            <pc:sldMk cId="4152360388" sldId="301"/>
            <ac:spMk id="30" creationId="{EC8D7F2B-3970-41A3-AAA8-4C1E1D28B08B}"/>
          </ac:spMkLst>
        </pc:spChg>
        <pc:grpChg chg="del">
          <ac:chgData name="Pujing Yang" userId="ab333b3b-3743-41c6-90fc-2f9eb70a673e" providerId="ADAL" clId="{2C48658C-B8EF-4DBF-999C-0A1581AA0BFD}" dt="2021-03-17T08:07:55.298" v="3122" actId="478"/>
          <ac:grpSpMkLst>
            <pc:docMk/>
            <pc:sldMk cId="4152360388" sldId="301"/>
            <ac:grpSpMk id="10" creationId="{E158DF8E-D428-4275-A00B-8BA144AAECF2}"/>
          </ac:grpSpMkLst>
        </pc:grpChg>
        <pc:grpChg chg="add del mod">
          <ac:chgData name="Pujing Yang" userId="ab333b3b-3743-41c6-90fc-2f9eb70a673e" providerId="ADAL" clId="{2C48658C-B8EF-4DBF-999C-0A1581AA0BFD}" dt="2021-03-17T14:53:12.262" v="3925" actId="478"/>
          <ac:grpSpMkLst>
            <pc:docMk/>
            <pc:sldMk cId="4152360388" sldId="301"/>
            <ac:grpSpMk id="17" creationId="{56A5F7CA-32B0-484C-9B87-D0C1988A5E00}"/>
          </ac:grpSpMkLst>
        </pc:grpChg>
        <pc:grpChg chg="add mod">
          <ac:chgData name="Pujing Yang" userId="ab333b3b-3743-41c6-90fc-2f9eb70a673e" providerId="ADAL" clId="{2C48658C-B8EF-4DBF-999C-0A1581AA0BFD}" dt="2021-03-17T14:53:12.732" v="3926"/>
          <ac:grpSpMkLst>
            <pc:docMk/>
            <pc:sldMk cId="4152360388" sldId="301"/>
            <ac:grpSpMk id="24" creationId="{B4384495-0B79-4619-929A-57F353D5C5B6}"/>
          </ac:grpSpMkLst>
        </pc:grpChg>
        <pc:picChg chg="mod">
          <ac:chgData name="Pujing Yang" userId="ab333b3b-3743-41c6-90fc-2f9eb70a673e" providerId="ADAL" clId="{2C48658C-B8EF-4DBF-999C-0A1581AA0BFD}" dt="2021-03-17T06:00:36.406" v="2977" actId="14100"/>
          <ac:picMkLst>
            <pc:docMk/>
            <pc:sldMk cId="4152360388" sldId="301"/>
            <ac:picMk id="13" creationId="{C2EB07B9-32B9-4507-9A9C-61B98D4EBD09}"/>
          </ac:picMkLst>
        </pc:picChg>
        <pc:picChg chg="mod">
          <ac:chgData name="Pujing Yang" userId="ab333b3b-3743-41c6-90fc-2f9eb70a673e" providerId="ADAL" clId="{2C48658C-B8EF-4DBF-999C-0A1581AA0BFD}" dt="2021-03-17T06:00:31.724" v="2975" actId="1076"/>
          <ac:picMkLst>
            <pc:docMk/>
            <pc:sldMk cId="4152360388" sldId="301"/>
            <ac:picMk id="16" creationId="{E20B632E-EEF7-4509-9D64-AA312D2B7A6B}"/>
          </ac:picMkLst>
        </pc:picChg>
      </pc:sldChg>
      <pc:sldChg chg="addSp delSp modSp mod ord modTransition">
        <pc:chgData name="Pujing Yang" userId="ab333b3b-3743-41c6-90fc-2f9eb70a673e" providerId="ADAL" clId="{2C48658C-B8EF-4DBF-999C-0A1581AA0BFD}" dt="2021-03-17T15:17:50.076" v="4178"/>
        <pc:sldMkLst>
          <pc:docMk/>
          <pc:sldMk cId="2120551837" sldId="302"/>
        </pc:sldMkLst>
        <pc:spChg chg="mod">
          <ac:chgData name="Pujing Yang" userId="ab333b3b-3743-41c6-90fc-2f9eb70a673e" providerId="ADAL" clId="{2C48658C-B8EF-4DBF-999C-0A1581AA0BFD}" dt="2021-03-17T14:03:30.123" v="3521" actId="1076"/>
          <ac:spMkLst>
            <pc:docMk/>
            <pc:sldMk cId="2120551837" sldId="302"/>
            <ac:spMk id="3" creationId="{080CC5F2-0175-1045-879A-8E7EE675A846}"/>
          </ac:spMkLst>
        </pc:spChg>
        <pc:spChg chg="mod">
          <ac:chgData name="Pujing Yang" userId="ab333b3b-3743-41c6-90fc-2f9eb70a673e" providerId="ADAL" clId="{2C48658C-B8EF-4DBF-999C-0A1581AA0BFD}" dt="2021-03-17T08:07:27.374" v="3117"/>
          <ac:spMkLst>
            <pc:docMk/>
            <pc:sldMk cId="2120551837" sldId="302"/>
            <ac:spMk id="25" creationId="{8756F935-FC8B-4E56-80CC-A065A337A66E}"/>
          </ac:spMkLst>
        </pc:spChg>
        <pc:spChg chg="mod">
          <ac:chgData name="Pujing Yang" userId="ab333b3b-3743-41c6-90fc-2f9eb70a673e" providerId="ADAL" clId="{2C48658C-B8EF-4DBF-999C-0A1581AA0BFD}" dt="2021-03-17T08:07:27.374" v="3117"/>
          <ac:spMkLst>
            <pc:docMk/>
            <pc:sldMk cId="2120551837" sldId="302"/>
            <ac:spMk id="26" creationId="{1F48055D-839E-4F9E-97C0-86B26386BC9C}"/>
          </ac:spMkLst>
        </pc:spChg>
        <pc:spChg chg="mod">
          <ac:chgData name="Pujing Yang" userId="ab333b3b-3743-41c6-90fc-2f9eb70a673e" providerId="ADAL" clId="{2C48658C-B8EF-4DBF-999C-0A1581AA0BFD}" dt="2021-03-17T08:07:27.374" v="3117"/>
          <ac:spMkLst>
            <pc:docMk/>
            <pc:sldMk cId="2120551837" sldId="302"/>
            <ac:spMk id="27" creationId="{E6710B89-5731-42E1-944E-FAB49077CDC4}"/>
          </ac:spMkLst>
        </pc:spChg>
        <pc:spChg chg="mod">
          <ac:chgData name="Pujing Yang" userId="ab333b3b-3743-41c6-90fc-2f9eb70a673e" providerId="ADAL" clId="{2C48658C-B8EF-4DBF-999C-0A1581AA0BFD}" dt="2021-03-17T08:07:27.374" v="3117"/>
          <ac:spMkLst>
            <pc:docMk/>
            <pc:sldMk cId="2120551837" sldId="302"/>
            <ac:spMk id="28" creationId="{132399EC-CED8-4FC3-9C2C-407FA78B8402}"/>
          </ac:spMkLst>
        </pc:spChg>
        <pc:spChg chg="mod">
          <ac:chgData name="Pujing Yang" userId="ab333b3b-3743-41c6-90fc-2f9eb70a673e" providerId="ADAL" clId="{2C48658C-B8EF-4DBF-999C-0A1581AA0BFD}" dt="2021-03-17T08:07:27.374" v="3117"/>
          <ac:spMkLst>
            <pc:docMk/>
            <pc:sldMk cId="2120551837" sldId="302"/>
            <ac:spMk id="29" creationId="{96945B44-9873-4DCF-B0E6-36A545268839}"/>
          </ac:spMkLst>
        </pc:spChg>
        <pc:spChg chg="mod">
          <ac:chgData name="Pujing Yang" userId="ab333b3b-3743-41c6-90fc-2f9eb70a673e" providerId="ADAL" clId="{2C48658C-B8EF-4DBF-999C-0A1581AA0BFD}" dt="2021-03-17T08:07:27.374" v="3117"/>
          <ac:spMkLst>
            <pc:docMk/>
            <pc:sldMk cId="2120551837" sldId="302"/>
            <ac:spMk id="30" creationId="{D17008DF-EB88-4282-9EA6-57BCBEE4D625}"/>
          </ac:spMkLst>
        </pc:spChg>
        <pc:spChg chg="mod">
          <ac:chgData name="Pujing Yang" userId="ab333b3b-3743-41c6-90fc-2f9eb70a673e" providerId="ADAL" clId="{2C48658C-B8EF-4DBF-999C-0A1581AA0BFD}" dt="2021-03-17T14:53:04.741" v="3922"/>
          <ac:spMkLst>
            <pc:docMk/>
            <pc:sldMk cId="2120551837" sldId="302"/>
            <ac:spMk id="32" creationId="{E7E2ABC0-4262-4F1F-8783-DC3BF35766BF}"/>
          </ac:spMkLst>
        </pc:spChg>
        <pc:spChg chg="mod">
          <ac:chgData name="Pujing Yang" userId="ab333b3b-3743-41c6-90fc-2f9eb70a673e" providerId="ADAL" clId="{2C48658C-B8EF-4DBF-999C-0A1581AA0BFD}" dt="2021-03-17T14:53:04.741" v="3922"/>
          <ac:spMkLst>
            <pc:docMk/>
            <pc:sldMk cId="2120551837" sldId="302"/>
            <ac:spMk id="33" creationId="{D1CBA182-B316-4746-B412-CB0675AF25C9}"/>
          </ac:spMkLst>
        </pc:spChg>
        <pc:spChg chg="mod">
          <ac:chgData name="Pujing Yang" userId="ab333b3b-3743-41c6-90fc-2f9eb70a673e" providerId="ADAL" clId="{2C48658C-B8EF-4DBF-999C-0A1581AA0BFD}" dt="2021-03-17T14:53:04.741" v="3922"/>
          <ac:spMkLst>
            <pc:docMk/>
            <pc:sldMk cId="2120551837" sldId="302"/>
            <ac:spMk id="34" creationId="{75D410C3-1E5E-4026-A239-C51E4C4FDA9B}"/>
          </ac:spMkLst>
        </pc:spChg>
        <pc:spChg chg="mod">
          <ac:chgData name="Pujing Yang" userId="ab333b3b-3743-41c6-90fc-2f9eb70a673e" providerId="ADAL" clId="{2C48658C-B8EF-4DBF-999C-0A1581AA0BFD}" dt="2021-03-17T14:53:04.741" v="3922"/>
          <ac:spMkLst>
            <pc:docMk/>
            <pc:sldMk cId="2120551837" sldId="302"/>
            <ac:spMk id="35" creationId="{FE834BFA-E545-4D33-9C82-9FD7852B0140}"/>
          </ac:spMkLst>
        </pc:spChg>
        <pc:spChg chg="mod">
          <ac:chgData name="Pujing Yang" userId="ab333b3b-3743-41c6-90fc-2f9eb70a673e" providerId="ADAL" clId="{2C48658C-B8EF-4DBF-999C-0A1581AA0BFD}" dt="2021-03-17T14:53:04.741" v="3922"/>
          <ac:spMkLst>
            <pc:docMk/>
            <pc:sldMk cId="2120551837" sldId="302"/>
            <ac:spMk id="36" creationId="{74D3712A-F071-47CB-B9F3-0D960BA73010}"/>
          </ac:spMkLst>
        </pc:spChg>
        <pc:spChg chg="mod">
          <ac:chgData name="Pujing Yang" userId="ab333b3b-3743-41c6-90fc-2f9eb70a673e" providerId="ADAL" clId="{2C48658C-B8EF-4DBF-999C-0A1581AA0BFD}" dt="2021-03-17T14:53:04.741" v="3922"/>
          <ac:spMkLst>
            <pc:docMk/>
            <pc:sldMk cId="2120551837" sldId="302"/>
            <ac:spMk id="37" creationId="{FD40EA11-88FE-423F-958D-FC55E626DF1D}"/>
          </ac:spMkLst>
        </pc:spChg>
        <pc:grpChg chg="del">
          <ac:chgData name="Pujing Yang" userId="ab333b3b-3743-41c6-90fc-2f9eb70a673e" providerId="ADAL" clId="{2C48658C-B8EF-4DBF-999C-0A1581AA0BFD}" dt="2021-03-17T08:07:26.938" v="3116" actId="478"/>
          <ac:grpSpMkLst>
            <pc:docMk/>
            <pc:sldMk cId="2120551837" sldId="302"/>
            <ac:grpSpMk id="23" creationId="{465C42AA-CF1C-4A34-B152-61B3B6AC21A5}"/>
          </ac:grpSpMkLst>
        </pc:grpChg>
        <pc:grpChg chg="add del mod">
          <ac:chgData name="Pujing Yang" userId="ab333b3b-3743-41c6-90fc-2f9eb70a673e" providerId="ADAL" clId="{2C48658C-B8EF-4DBF-999C-0A1581AA0BFD}" dt="2021-03-17T14:53:04.286" v="3921" actId="478"/>
          <ac:grpSpMkLst>
            <pc:docMk/>
            <pc:sldMk cId="2120551837" sldId="302"/>
            <ac:grpSpMk id="24" creationId="{74CE7ACF-9F3C-4828-9F51-4E730F072F37}"/>
          </ac:grpSpMkLst>
        </pc:grpChg>
        <pc:grpChg chg="add mod">
          <ac:chgData name="Pujing Yang" userId="ab333b3b-3743-41c6-90fc-2f9eb70a673e" providerId="ADAL" clId="{2C48658C-B8EF-4DBF-999C-0A1581AA0BFD}" dt="2021-03-17T14:53:04.741" v="3922"/>
          <ac:grpSpMkLst>
            <pc:docMk/>
            <pc:sldMk cId="2120551837" sldId="302"/>
            <ac:grpSpMk id="31" creationId="{78FB0E45-F095-4A28-9F58-148DC3AD9BF3}"/>
          </ac:grpSpMkLst>
        </pc:grpChg>
        <pc:picChg chg="mod">
          <ac:chgData name="Pujing Yang" userId="ab333b3b-3743-41c6-90fc-2f9eb70a673e" providerId="ADAL" clId="{2C48658C-B8EF-4DBF-999C-0A1581AA0BFD}" dt="2021-03-17T14:03:11.248" v="3518" actId="1076"/>
          <ac:picMkLst>
            <pc:docMk/>
            <pc:sldMk cId="2120551837" sldId="302"/>
            <ac:picMk id="6" creationId="{746F8304-DAE1-974F-B9E0-988FA24EBFF7}"/>
          </ac:picMkLst>
        </pc:picChg>
        <pc:cxnChg chg="add mod">
          <ac:chgData name="Pujing Yang" userId="ab333b3b-3743-41c6-90fc-2f9eb70a673e" providerId="ADAL" clId="{2C48658C-B8EF-4DBF-999C-0A1581AA0BFD}" dt="2021-03-17T14:03:30.123" v="3521" actId="1076"/>
          <ac:cxnSpMkLst>
            <pc:docMk/>
            <pc:sldMk cId="2120551837" sldId="302"/>
            <ac:cxnSpMk id="9" creationId="{7185EACA-7197-42B9-8597-5A294F318C8A}"/>
          </ac:cxnSpMkLst>
        </pc:cxnChg>
      </pc:sldChg>
      <pc:sldChg chg="addSp delSp modSp mod ord modTransition">
        <pc:chgData name="Pujing Yang" userId="ab333b3b-3743-41c6-90fc-2f9eb70a673e" providerId="ADAL" clId="{2C48658C-B8EF-4DBF-999C-0A1581AA0BFD}" dt="2021-03-17T15:17:50.076" v="4178"/>
        <pc:sldMkLst>
          <pc:docMk/>
          <pc:sldMk cId="2345917220" sldId="303"/>
        </pc:sldMkLst>
        <pc:spChg chg="mod">
          <ac:chgData name="Pujing Yang" userId="ab333b3b-3743-41c6-90fc-2f9eb70a673e" providerId="ADAL" clId="{2C48658C-B8EF-4DBF-999C-0A1581AA0BFD}" dt="2021-03-17T08:08:34.662" v="3125"/>
          <ac:spMkLst>
            <pc:docMk/>
            <pc:sldMk cId="2345917220" sldId="303"/>
            <ac:spMk id="18" creationId="{A0AAB1EB-4C4A-4E18-B50C-706734CC62DF}"/>
          </ac:spMkLst>
        </pc:spChg>
        <pc:spChg chg="mod">
          <ac:chgData name="Pujing Yang" userId="ab333b3b-3743-41c6-90fc-2f9eb70a673e" providerId="ADAL" clId="{2C48658C-B8EF-4DBF-999C-0A1581AA0BFD}" dt="2021-03-17T08:08:34.662" v="3125"/>
          <ac:spMkLst>
            <pc:docMk/>
            <pc:sldMk cId="2345917220" sldId="303"/>
            <ac:spMk id="19" creationId="{37BC6FCE-AB8A-41AB-A995-EA6E87B2AF18}"/>
          </ac:spMkLst>
        </pc:spChg>
        <pc:spChg chg="mod">
          <ac:chgData name="Pujing Yang" userId="ab333b3b-3743-41c6-90fc-2f9eb70a673e" providerId="ADAL" clId="{2C48658C-B8EF-4DBF-999C-0A1581AA0BFD}" dt="2021-03-17T08:08:34.662" v="3125"/>
          <ac:spMkLst>
            <pc:docMk/>
            <pc:sldMk cId="2345917220" sldId="303"/>
            <ac:spMk id="20" creationId="{FB07A236-6A16-4BA9-82E9-47A58C66DA82}"/>
          </ac:spMkLst>
        </pc:spChg>
        <pc:spChg chg="mod">
          <ac:chgData name="Pujing Yang" userId="ab333b3b-3743-41c6-90fc-2f9eb70a673e" providerId="ADAL" clId="{2C48658C-B8EF-4DBF-999C-0A1581AA0BFD}" dt="2021-03-17T08:08:34.662" v="3125"/>
          <ac:spMkLst>
            <pc:docMk/>
            <pc:sldMk cId="2345917220" sldId="303"/>
            <ac:spMk id="21" creationId="{1895B78D-3F5E-4477-8599-54B25C9F6ADF}"/>
          </ac:spMkLst>
        </pc:spChg>
        <pc:spChg chg="mod">
          <ac:chgData name="Pujing Yang" userId="ab333b3b-3743-41c6-90fc-2f9eb70a673e" providerId="ADAL" clId="{2C48658C-B8EF-4DBF-999C-0A1581AA0BFD}" dt="2021-03-17T08:08:34.662" v="3125"/>
          <ac:spMkLst>
            <pc:docMk/>
            <pc:sldMk cId="2345917220" sldId="303"/>
            <ac:spMk id="22" creationId="{45A4A378-D5AC-4F49-A014-CFF44962628D}"/>
          </ac:spMkLst>
        </pc:spChg>
        <pc:spChg chg="mod">
          <ac:chgData name="Pujing Yang" userId="ab333b3b-3743-41c6-90fc-2f9eb70a673e" providerId="ADAL" clId="{2C48658C-B8EF-4DBF-999C-0A1581AA0BFD}" dt="2021-03-17T08:08:34.662" v="3125"/>
          <ac:spMkLst>
            <pc:docMk/>
            <pc:sldMk cId="2345917220" sldId="303"/>
            <ac:spMk id="23" creationId="{FED54F2D-E13B-426F-A2A6-4C75AAC3CC77}"/>
          </ac:spMkLst>
        </pc:spChg>
        <pc:spChg chg="mod">
          <ac:chgData name="Pujing Yang" userId="ab333b3b-3743-41c6-90fc-2f9eb70a673e" providerId="ADAL" clId="{2C48658C-B8EF-4DBF-999C-0A1581AA0BFD}" dt="2021-03-17T14:53:25.199" v="3929"/>
          <ac:spMkLst>
            <pc:docMk/>
            <pc:sldMk cId="2345917220" sldId="303"/>
            <ac:spMk id="25" creationId="{EB33C9C6-0039-4008-B5EC-E75E23E897AE}"/>
          </ac:spMkLst>
        </pc:spChg>
        <pc:spChg chg="mod">
          <ac:chgData name="Pujing Yang" userId="ab333b3b-3743-41c6-90fc-2f9eb70a673e" providerId="ADAL" clId="{2C48658C-B8EF-4DBF-999C-0A1581AA0BFD}" dt="2021-03-17T14:53:25.199" v="3929"/>
          <ac:spMkLst>
            <pc:docMk/>
            <pc:sldMk cId="2345917220" sldId="303"/>
            <ac:spMk id="26" creationId="{C06E4BC1-3282-4AB7-B96F-A32B6E007F1B}"/>
          </ac:spMkLst>
        </pc:spChg>
        <pc:spChg chg="mod">
          <ac:chgData name="Pujing Yang" userId="ab333b3b-3743-41c6-90fc-2f9eb70a673e" providerId="ADAL" clId="{2C48658C-B8EF-4DBF-999C-0A1581AA0BFD}" dt="2021-03-17T14:53:25.199" v="3929"/>
          <ac:spMkLst>
            <pc:docMk/>
            <pc:sldMk cId="2345917220" sldId="303"/>
            <ac:spMk id="27" creationId="{95975A18-C939-4525-950C-F3F86AE23675}"/>
          </ac:spMkLst>
        </pc:spChg>
        <pc:spChg chg="mod">
          <ac:chgData name="Pujing Yang" userId="ab333b3b-3743-41c6-90fc-2f9eb70a673e" providerId="ADAL" clId="{2C48658C-B8EF-4DBF-999C-0A1581AA0BFD}" dt="2021-03-17T14:53:25.199" v="3929"/>
          <ac:spMkLst>
            <pc:docMk/>
            <pc:sldMk cId="2345917220" sldId="303"/>
            <ac:spMk id="28" creationId="{5947ABAA-7569-437B-94CF-3FB58352F028}"/>
          </ac:spMkLst>
        </pc:spChg>
        <pc:spChg chg="mod">
          <ac:chgData name="Pujing Yang" userId="ab333b3b-3743-41c6-90fc-2f9eb70a673e" providerId="ADAL" clId="{2C48658C-B8EF-4DBF-999C-0A1581AA0BFD}" dt="2021-03-17T14:53:25.199" v="3929"/>
          <ac:spMkLst>
            <pc:docMk/>
            <pc:sldMk cId="2345917220" sldId="303"/>
            <ac:spMk id="29" creationId="{F48CB0E3-F0B4-4E0D-B3AF-E78772DA8D0F}"/>
          </ac:spMkLst>
        </pc:spChg>
        <pc:spChg chg="mod">
          <ac:chgData name="Pujing Yang" userId="ab333b3b-3743-41c6-90fc-2f9eb70a673e" providerId="ADAL" clId="{2C48658C-B8EF-4DBF-999C-0A1581AA0BFD}" dt="2021-03-17T14:53:25.199" v="3929"/>
          <ac:spMkLst>
            <pc:docMk/>
            <pc:sldMk cId="2345917220" sldId="303"/>
            <ac:spMk id="30" creationId="{ECA8D755-A41C-43BE-A944-35F0C9F29FC7}"/>
          </ac:spMkLst>
        </pc:spChg>
        <pc:grpChg chg="del mod">
          <ac:chgData name="Pujing Yang" userId="ab333b3b-3743-41c6-90fc-2f9eb70a673e" providerId="ADAL" clId="{2C48658C-B8EF-4DBF-999C-0A1581AA0BFD}" dt="2021-03-17T08:08:40.122" v="3127" actId="478"/>
          <ac:grpSpMkLst>
            <pc:docMk/>
            <pc:sldMk cId="2345917220" sldId="303"/>
            <ac:grpSpMk id="16" creationId="{AC23EC86-C29B-4E36-BD89-3062EA7781F1}"/>
          </ac:grpSpMkLst>
        </pc:grpChg>
        <pc:grpChg chg="add mod">
          <ac:chgData name="Pujing Yang" userId="ab333b3b-3743-41c6-90fc-2f9eb70a673e" providerId="ADAL" clId="{2C48658C-B8EF-4DBF-999C-0A1581AA0BFD}" dt="2021-03-17T08:08:34.662" v="3125"/>
          <ac:grpSpMkLst>
            <pc:docMk/>
            <pc:sldMk cId="2345917220" sldId="303"/>
            <ac:grpSpMk id="17" creationId="{0EAE0A3C-817A-48DB-B090-FD2790FB4F84}"/>
          </ac:grpSpMkLst>
        </pc:grpChg>
        <pc:grpChg chg="add mod">
          <ac:chgData name="Pujing Yang" userId="ab333b3b-3743-41c6-90fc-2f9eb70a673e" providerId="ADAL" clId="{2C48658C-B8EF-4DBF-999C-0A1581AA0BFD}" dt="2021-03-17T14:53:25.199" v="3929"/>
          <ac:grpSpMkLst>
            <pc:docMk/>
            <pc:sldMk cId="2345917220" sldId="303"/>
            <ac:grpSpMk id="24" creationId="{ECB0DAD4-9189-453D-9D2E-4238427AEDFF}"/>
          </ac:grpSpMkLst>
        </pc:grpChg>
      </pc:sldChg>
      <pc:sldChg chg="addSp delSp modSp mod ord modTransition setBg">
        <pc:chgData name="Pujing Yang" userId="ab333b3b-3743-41c6-90fc-2f9eb70a673e" providerId="ADAL" clId="{2C48658C-B8EF-4DBF-999C-0A1581AA0BFD}" dt="2021-03-17T16:58:35.684" v="4780" actId="1076"/>
        <pc:sldMkLst>
          <pc:docMk/>
          <pc:sldMk cId="2053876804" sldId="304"/>
        </pc:sldMkLst>
        <pc:spChg chg="mod ord">
          <ac:chgData name="Pujing Yang" userId="ab333b3b-3743-41c6-90fc-2f9eb70a673e" providerId="ADAL" clId="{2C48658C-B8EF-4DBF-999C-0A1581AA0BFD}" dt="2021-03-17T16:40:57.144" v="4626" actId="26606"/>
          <ac:spMkLst>
            <pc:docMk/>
            <pc:sldMk cId="2053876804" sldId="304"/>
            <ac:spMk id="2" creationId="{9A2A4811-DFD6-4E37-B1A3-1207EF51FE25}"/>
          </ac:spMkLst>
        </pc:spChg>
        <pc:spChg chg="mod">
          <ac:chgData name="Pujing Yang" userId="ab333b3b-3743-41c6-90fc-2f9eb70a673e" providerId="ADAL" clId="{2C48658C-B8EF-4DBF-999C-0A1581AA0BFD}" dt="2021-03-17T16:58:05.512" v="4777" actId="1076"/>
          <ac:spMkLst>
            <pc:docMk/>
            <pc:sldMk cId="2053876804" sldId="304"/>
            <ac:spMk id="3" creationId="{E4427BF6-0559-6141-A745-31C2A6BBBEDB}"/>
          </ac:spMkLst>
        </pc:spChg>
        <pc:spChg chg="mod">
          <ac:chgData name="Pujing Yang" userId="ab333b3b-3743-41c6-90fc-2f9eb70a673e" providerId="ADAL" clId="{2C48658C-B8EF-4DBF-999C-0A1581AA0BFD}" dt="2021-03-17T16:55:06.220" v="4759" actId="1076"/>
          <ac:spMkLst>
            <pc:docMk/>
            <pc:sldMk cId="2053876804" sldId="304"/>
            <ac:spMk id="5" creationId="{992F4782-3935-EF42-8CBD-FFBCE114EAC1}"/>
          </ac:spMkLst>
        </pc:spChg>
        <pc:spChg chg="del">
          <ac:chgData name="Pujing Yang" userId="ab333b3b-3743-41c6-90fc-2f9eb70a673e" providerId="ADAL" clId="{2C48658C-B8EF-4DBF-999C-0A1581AA0BFD}" dt="2021-03-17T16:40:16.779" v="4604" actId="478"/>
          <ac:spMkLst>
            <pc:docMk/>
            <pc:sldMk cId="2053876804" sldId="304"/>
            <ac:spMk id="11" creationId="{66B65140-196E-CF49-8805-C891136452FB}"/>
          </ac:spMkLst>
        </pc:spChg>
        <pc:spChg chg="mod">
          <ac:chgData name="Pujing Yang" userId="ab333b3b-3743-41c6-90fc-2f9eb70a673e" providerId="ADAL" clId="{2C48658C-B8EF-4DBF-999C-0A1581AA0BFD}" dt="2021-03-17T08:08:48.365" v="3129"/>
          <ac:spMkLst>
            <pc:docMk/>
            <pc:sldMk cId="2053876804" sldId="304"/>
            <ac:spMk id="13" creationId="{1ED3C5CA-3991-4915-9A2B-D92C1F3138F6}"/>
          </ac:spMkLst>
        </pc:spChg>
        <pc:spChg chg="mod">
          <ac:chgData name="Pujing Yang" userId="ab333b3b-3743-41c6-90fc-2f9eb70a673e" providerId="ADAL" clId="{2C48658C-B8EF-4DBF-999C-0A1581AA0BFD}" dt="2021-03-17T08:08:48.365" v="3129"/>
          <ac:spMkLst>
            <pc:docMk/>
            <pc:sldMk cId="2053876804" sldId="304"/>
            <ac:spMk id="14" creationId="{A2A8F73F-3AA9-4826-A9A3-271D0AD4C4E4}"/>
          </ac:spMkLst>
        </pc:spChg>
        <pc:spChg chg="mod">
          <ac:chgData name="Pujing Yang" userId="ab333b3b-3743-41c6-90fc-2f9eb70a673e" providerId="ADAL" clId="{2C48658C-B8EF-4DBF-999C-0A1581AA0BFD}" dt="2021-03-17T08:08:48.365" v="3129"/>
          <ac:spMkLst>
            <pc:docMk/>
            <pc:sldMk cId="2053876804" sldId="304"/>
            <ac:spMk id="15" creationId="{5906607B-F147-41E1-8D32-70BBD7E894C7}"/>
          </ac:spMkLst>
        </pc:spChg>
        <pc:spChg chg="mod">
          <ac:chgData name="Pujing Yang" userId="ab333b3b-3743-41c6-90fc-2f9eb70a673e" providerId="ADAL" clId="{2C48658C-B8EF-4DBF-999C-0A1581AA0BFD}" dt="2021-03-17T08:08:48.365" v="3129"/>
          <ac:spMkLst>
            <pc:docMk/>
            <pc:sldMk cId="2053876804" sldId="304"/>
            <ac:spMk id="16" creationId="{C3B4E16F-3A36-4855-8DE8-E9C643C754CA}"/>
          </ac:spMkLst>
        </pc:spChg>
        <pc:spChg chg="mod">
          <ac:chgData name="Pujing Yang" userId="ab333b3b-3743-41c6-90fc-2f9eb70a673e" providerId="ADAL" clId="{2C48658C-B8EF-4DBF-999C-0A1581AA0BFD}" dt="2021-03-17T08:08:48.365" v="3129"/>
          <ac:spMkLst>
            <pc:docMk/>
            <pc:sldMk cId="2053876804" sldId="304"/>
            <ac:spMk id="17" creationId="{5F7F1CF3-2059-481E-803B-60036711F3C1}"/>
          </ac:spMkLst>
        </pc:spChg>
        <pc:spChg chg="mod">
          <ac:chgData name="Pujing Yang" userId="ab333b3b-3743-41c6-90fc-2f9eb70a673e" providerId="ADAL" clId="{2C48658C-B8EF-4DBF-999C-0A1581AA0BFD}" dt="2021-03-17T08:08:48.365" v="3129"/>
          <ac:spMkLst>
            <pc:docMk/>
            <pc:sldMk cId="2053876804" sldId="304"/>
            <ac:spMk id="18" creationId="{E1762C7A-88E4-4452-94C3-8F77AFF3060F}"/>
          </ac:spMkLst>
        </pc:spChg>
        <pc:spChg chg="mod">
          <ac:chgData name="Pujing Yang" userId="ab333b3b-3743-41c6-90fc-2f9eb70a673e" providerId="ADAL" clId="{2C48658C-B8EF-4DBF-999C-0A1581AA0BFD}" dt="2021-03-17T14:53:56.751" v="3931"/>
          <ac:spMkLst>
            <pc:docMk/>
            <pc:sldMk cId="2053876804" sldId="304"/>
            <ac:spMk id="20" creationId="{1D72C3E0-77D8-4E59-84C0-D88886BFBFEC}"/>
          </ac:spMkLst>
        </pc:spChg>
        <pc:spChg chg="mod">
          <ac:chgData name="Pujing Yang" userId="ab333b3b-3743-41c6-90fc-2f9eb70a673e" providerId="ADAL" clId="{2C48658C-B8EF-4DBF-999C-0A1581AA0BFD}" dt="2021-03-17T14:53:56.751" v="3931"/>
          <ac:spMkLst>
            <pc:docMk/>
            <pc:sldMk cId="2053876804" sldId="304"/>
            <ac:spMk id="21" creationId="{76C07607-F604-4DD9-97FA-D7B509E98D2C}"/>
          </ac:spMkLst>
        </pc:spChg>
        <pc:spChg chg="mod">
          <ac:chgData name="Pujing Yang" userId="ab333b3b-3743-41c6-90fc-2f9eb70a673e" providerId="ADAL" clId="{2C48658C-B8EF-4DBF-999C-0A1581AA0BFD}" dt="2021-03-17T14:53:56.751" v="3931"/>
          <ac:spMkLst>
            <pc:docMk/>
            <pc:sldMk cId="2053876804" sldId="304"/>
            <ac:spMk id="22" creationId="{9CFEB6E3-9693-4724-A876-6F6D077C317A}"/>
          </ac:spMkLst>
        </pc:spChg>
        <pc:spChg chg="mod">
          <ac:chgData name="Pujing Yang" userId="ab333b3b-3743-41c6-90fc-2f9eb70a673e" providerId="ADAL" clId="{2C48658C-B8EF-4DBF-999C-0A1581AA0BFD}" dt="2021-03-17T14:53:56.751" v="3931"/>
          <ac:spMkLst>
            <pc:docMk/>
            <pc:sldMk cId="2053876804" sldId="304"/>
            <ac:spMk id="23" creationId="{6D155E28-B9BC-4482-9DD0-ACE177C36B42}"/>
          </ac:spMkLst>
        </pc:spChg>
        <pc:spChg chg="mod">
          <ac:chgData name="Pujing Yang" userId="ab333b3b-3743-41c6-90fc-2f9eb70a673e" providerId="ADAL" clId="{2C48658C-B8EF-4DBF-999C-0A1581AA0BFD}" dt="2021-03-17T14:53:56.751" v="3931"/>
          <ac:spMkLst>
            <pc:docMk/>
            <pc:sldMk cId="2053876804" sldId="304"/>
            <ac:spMk id="24" creationId="{85E49756-5711-40CE-8BB9-05C26F40BB43}"/>
          </ac:spMkLst>
        </pc:spChg>
        <pc:spChg chg="mod">
          <ac:chgData name="Pujing Yang" userId="ab333b3b-3743-41c6-90fc-2f9eb70a673e" providerId="ADAL" clId="{2C48658C-B8EF-4DBF-999C-0A1581AA0BFD}" dt="2021-03-17T14:53:56.751" v="3931"/>
          <ac:spMkLst>
            <pc:docMk/>
            <pc:sldMk cId="2053876804" sldId="304"/>
            <ac:spMk id="25" creationId="{4F574768-E9E3-41C8-AF84-E16628BA1209}"/>
          </ac:spMkLst>
        </pc:spChg>
        <pc:spChg chg="add del">
          <ac:chgData name="Pujing Yang" userId="ab333b3b-3743-41c6-90fc-2f9eb70a673e" providerId="ADAL" clId="{2C48658C-B8EF-4DBF-999C-0A1581AA0BFD}" dt="2021-03-17T16:40:38.633" v="4609" actId="26606"/>
          <ac:spMkLst>
            <pc:docMk/>
            <pc:sldMk cId="2053876804" sldId="304"/>
            <ac:spMk id="26" creationId="{A9F529C3-C941-49FD-8C67-82F134F64BDB}"/>
          </ac:spMkLst>
        </pc:spChg>
        <pc:spChg chg="add del">
          <ac:chgData name="Pujing Yang" userId="ab333b3b-3743-41c6-90fc-2f9eb70a673e" providerId="ADAL" clId="{2C48658C-B8EF-4DBF-999C-0A1581AA0BFD}" dt="2021-03-17T16:40:38.633" v="4609" actId="26606"/>
          <ac:spMkLst>
            <pc:docMk/>
            <pc:sldMk cId="2053876804" sldId="304"/>
            <ac:spMk id="27" creationId="{20586029-32A0-47E5-9AEC-AE3ABA6B94D0}"/>
          </ac:spMkLst>
        </pc:spChg>
        <pc:spChg chg="add del">
          <ac:chgData name="Pujing Yang" userId="ab333b3b-3743-41c6-90fc-2f9eb70a673e" providerId="ADAL" clId="{2C48658C-B8EF-4DBF-999C-0A1581AA0BFD}" dt="2021-03-17T16:40:42.112" v="4613" actId="26606"/>
          <ac:spMkLst>
            <pc:docMk/>
            <pc:sldMk cId="2053876804" sldId="304"/>
            <ac:spMk id="29" creationId="{F101B3CC-B49F-4CE0-B198-228D1D4285B1}"/>
          </ac:spMkLst>
        </pc:spChg>
        <pc:spChg chg="add del">
          <ac:chgData name="Pujing Yang" userId="ab333b3b-3743-41c6-90fc-2f9eb70a673e" providerId="ADAL" clId="{2C48658C-B8EF-4DBF-999C-0A1581AA0BFD}" dt="2021-03-17T16:40:43.562" v="4615" actId="26606"/>
          <ac:spMkLst>
            <pc:docMk/>
            <pc:sldMk cId="2053876804" sldId="304"/>
            <ac:spMk id="31" creationId="{22F15A2D-2324-487D-A02A-BF46C5C580EB}"/>
          </ac:spMkLst>
        </pc:spChg>
        <pc:spChg chg="add del">
          <ac:chgData name="Pujing Yang" userId="ab333b3b-3743-41c6-90fc-2f9eb70a673e" providerId="ADAL" clId="{2C48658C-B8EF-4DBF-999C-0A1581AA0BFD}" dt="2021-03-17T16:40:43.562" v="4615" actId="26606"/>
          <ac:spMkLst>
            <pc:docMk/>
            <pc:sldMk cId="2053876804" sldId="304"/>
            <ac:spMk id="32" creationId="{2AEAFA59-923A-4F54-8B49-44C970BCC323}"/>
          </ac:spMkLst>
        </pc:spChg>
        <pc:spChg chg="add del">
          <ac:chgData name="Pujing Yang" userId="ab333b3b-3743-41c6-90fc-2f9eb70a673e" providerId="ADAL" clId="{2C48658C-B8EF-4DBF-999C-0A1581AA0BFD}" dt="2021-03-17T16:40:43.562" v="4615" actId="26606"/>
          <ac:spMkLst>
            <pc:docMk/>
            <pc:sldMk cId="2053876804" sldId="304"/>
            <ac:spMk id="33" creationId="{C37E9D4B-7BFA-4D10-B666-547BAC499469}"/>
          </ac:spMkLst>
        </pc:spChg>
        <pc:spChg chg="add del">
          <ac:chgData name="Pujing Yang" userId="ab333b3b-3743-41c6-90fc-2f9eb70a673e" providerId="ADAL" clId="{2C48658C-B8EF-4DBF-999C-0A1581AA0BFD}" dt="2021-03-17T16:40:53.163" v="4623" actId="26606"/>
          <ac:spMkLst>
            <pc:docMk/>
            <pc:sldMk cId="2053876804" sldId="304"/>
            <ac:spMk id="34" creationId="{5F9CFCE6-877F-4858-B8BD-2C52CA8AFBC4}"/>
          </ac:spMkLst>
        </pc:spChg>
        <pc:spChg chg="add del">
          <ac:chgData name="Pujing Yang" userId="ab333b3b-3743-41c6-90fc-2f9eb70a673e" providerId="ADAL" clId="{2C48658C-B8EF-4DBF-999C-0A1581AA0BFD}" dt="2021-03-17T16:40:53.163" v="4623" actId="26606"/>
          <ac:spMkLst>
            <pc:docMk/>
            <pc:sldMk cId="2053876804" sldId="304"/>
            <ac:spMk id="35" creationId="{8213F8A0-12AE-4514-8372-0DD766EC28EE}"/>
          </ac:spMkLst>
        </pc:spChg>
        <pc:spChg chg="add del">
          <ac:chgData name="Pujing Yang" userId="ab333b3b-3743-41c6-90fc-2f9eb70a673e" providerId="ADAL" clId="{2C48658C-B8EF-4DBF-999C-0A1581AA0BFD}" dt="2021-03-17T16:40:53.163" v="4623" actId="26606"/>
          <ac:spMkLst>
            <pc:docMk/>
            <pc:sldMk cId="2053876804" sldId="304"/>
            <ac:spMk id="36" creationId="{9EFF17D4-9A8C-4CE5-B096-D8CCD4400437}"/>
          </ac:spMkLst>
        </pc:spChg>
        <pc:spChg chg="add mod">
          <ac:chgData name="Pujing Yang" userId="ab333b3b-3743-41c6-90fc-2f9eb70a673e" providerId="ADAL" clId="{2C48658C-B8EF-4DBF-999C-0A1581AA0BFD}" dt="2021-03-17T16:58:00.469" v="4776" actId="12788"/>
          <ac:spMkLst>
            <pc:docMk/>
            <pc:sldMk cId="2053876804" sldId="304"/>
            <ac:spMk id="37" creationId="{48EC25BB-675B-4FC8-9370-16ADE870303C}"/>
          </ac:spMkLst>
        </pc:spChg>
        <pc:spChg chg="add del">
          <ac:chgData name="Pujing Yang" userId="ab333b3b-3743-41c6-90fc-2f9eb70a673e" providerId="ADAL" clId="{2C48658C-B8EF-4DBF-999C-0A1581AA0BFD}" dt="2021-03-17T16:40:57.137" v="4625" actId="26606"/>
          <ac:spMkLst>
            <pc:docMk/>
            <pc:sldMk cId="2053876804" sldId="304"/>
            <ac:spMk id="38" creationId="{A169D286-F4D7-4C8B-A6BD-D05384C7F1D8}"/>
          </ac:spMkLst>
        </pc:spChg>
        <pc:spChg chg="add del">
          <ac:chgData name="Pujing Yang" userId="ab333b3b-3743-41c6-90fc-2f9eb70a673e" providerId="ADAL" clId="{2C48658C-B8EF-4DBF-999C-0A1581AA0BFD}" dt="2021-03-17T16:40:57.137" v="4625" actId="26606"/>
          <ac:spMkLst>
            <pc:docMk/>
            <pc:sldMk cId="2053876804" sldId="304"/>
            <ac:spMk id="39" creationId="{39E8235E-135E-4261-8F54-2B316E493C42}"/>
          </ac:spMkLst>
        </pc:spChg>
        <pc:spChg chg="add del">
          <ac:chgData name="Pujing Yang" userId="ab333b3b-3743-41c6-90fc-2f9eb70a673e" providerId="ADAL" clId="{2C48658C-B8EF-4DBF-999C-0A1581AA0BFD}" dt="2021-03-17T16:40:57.137" v="4625" actId="26606"/>
          <ac:spMkLst>
            <pc:docMk/>
            <pc:sldMk cId="2053876804" sldId="304"/>
            <ac:spMk id="40" creationId="{D4ED8EC3-4D57-4620-93CE-4E6661F09A3E}"/>
          </ac:spMkLst>
        </pc:spChg>
        <pc:spChg chg="add del">
          <ac:chgData name="Pujing Yang" userId="ab333b3b-3743-41c6-90fc-2f9eb70a673e" providerId="ADAL" clId="{2C48658C-B8EF-4DBF-999C-0A1581AA0BFD}" dt="2021-03-17T16:40:57.137" v="4625" actId="26606"/>
          <ac:spMkLst>
            <pc:docMk/>
            <pc:sldMk cId="2053876804" sldId="304"/>
            <ac:spMk id="41" creationId="{83BCB34A-2F40-4F41-8488-A134C1C155B7}"/>
          </ac:spMkLst>
        </pc:spChg>
        <pc:spChg chg="add del">
          <ac:chgData name="Pujing Yang" userId="ab333b3b-3743-41c6-90fc-2f9eb70a673e" providerId="ADAL" clId="{2C48658C-B8EF-4DBF-999C-0A1581AA0BFD}" dt="2021-03-17T16:40:57.137" v="4625" actId="26606"/>
          <ac:spMkLst>
            <pc:docMk/>
            <pc:sldMk cId="2053876804" sldId="304"/>
            <ac:spMk id="42" creationId="{F78382DC-4207-465E-B379-1E16448AA222}"/>
          </ac:spMkLst>
        </pc:spChg>
        <pc:spChg chg="add">
          <ac:chgData name="Pujing Yang" userId="ab333b3b-3743-41c6-90fc-2f9eb70a673e" providerId="ADAL" clId="{2C48658C-B8EF-4DBF-999C-0A1581AA0BFD}" dt="2021-03-17T16:40:57.144" v="4626" actId="26606"/>
          <ac:spMkLst>
            <pc:docMk/>
            <pc:sldMk cId="2053876804" sldId="304"/>
            <ac:spMk id="44" creationId="{5D1D4658-32CD-4903-BDA6-7B54EEA4ED6F}"/>
          </ac:spMkLst>
        </pc:spChg>
        <pc:spChg chg="add">
          <ac:chgData name="Pujing Yang" userId="ab333b3b-3743-41c6-90fc-2f9eb70a673e" providerId="ADAL" clId="{2C48658C-B8EF-4DBF-999C-0A1581AA0BFD}" dt="2021-03-17T16:40:57.144" v="4626" actId="26606"/>
          <ac:spMkLst>
            <pc:docMk/>
            <pc:sldMk cId="2053876804" sldId="304"/>
            <ac:spMk id="45" creationId="{7A29A97C-0C3C-4F06-9CA4-68DFD1CE4039}"/>
          </ac:spMkLst>
        </pc:spChg>
        <pc:spChg chg="add">
          <ac:chgData name="Pujing Yang" userId="ab333b3b-3743-41c6-90fc-2f9eb70a673e" providerId="ADAL" clId="{2C48658C-B8EF-4DBF-999C-0A1581AA0BFD}" dt="2021-03-17T16:40:57.144" v="4626" actId="26606"/>
          <ac:spMkLst>
            <pc:docMk/>
            <pc:sldMk cId="2053876804" sldId="304"/>
            <ac:spMk id="46" creationId="{801292C1-8B12-4AF2-9B59-8851A132E5E2}"/>
          </ac:spMkLst>
        </pc:spChg>
        <pc:spChg chg="mod">
          <ac:chgData name="Pujing Yang" userId="ab333b3b-3743-41c6-90fc-2f9eb70a673e" providerId="ADAL" clId="{2C48658C-B8EF-4DBF-999C-0A1581AA0BFD}" dt="2021-03-17T16:41:57.551" v="4639"/>
          <ac:spMkLst>
            <pc:docMk/>
            <pc:sldMk cId="2053876804" sldId="304"/>
            <ac:spMk id="47" creationId="{CC175DCB-F5FB-4393-9FF8-94A663F8B94F}"/>
          </ac:spMkLst>
        </pc:spChg>
        <pc:spChg chg="mod">
          <ac:chgData name="Pujing Yang" userId="ab333b3b-3743-41c6-90fc-2f9eb70a673e" providerId="ADAL" clId="{2C48658C-B8EF-4DBF-999C-0A1581AA0BFD}" dt="2021-03-17T16:41:57.551" v="4639"/>
          <ac:spMkLst>
            <pc:docMk/>
            <pc:sldMk cId="2053876804" sldId="304"/>
            <ac:spMk id="48" creationId="{C2333148-B0E0-45E1-A5A4-A9AB64A98B1D}"/>
          </ac:spMkLst>
        </pc:spChg>
        <pc:spChg chg="mod">
          <ac:chgData name="Pujing Yang" userId="ab333b3b-3743-41c6-90fc-2f9eb70a673e" providerId="ADAL" clId="{2C48658C-B8EF-4DBF-999C-0A1581AA0BFD}" dt="2021-03-17T16:41:57.551" v="4639"/>
          <ac:spMkLst>
            <pc:docMk/>
            <pc:sldMk cId="2053876804" sldId="304"/>
            <ac:spMk id="49" creationId="{4322C717-C8C5-4325-8C65-815A9F891AB0}"/>
          </ac:spMkLst>
        </pc:spChg>
        <pc:spChg chg="mod">
          <ac:chgData name="Pujing Yang" userId="ab333b3b-3743-41c6-90fc-2f9eb70a673e" providerId="ADAL" clId="{2C48658C-B8EF-4DBF-999C-0A1581AA0BFD}" dt="2021-03-17T16:41:57.551" v="4639"/>
          <ac:spMkLst>
            <pc:docMk/>
            <pc:sldMk cId="2053876804" sldId="304"/>
            <ac:spMk id="50" creationId="{33789112-4D3A-4725-A015-AF9643BB9360}"/>
          </ac:spMkLst>
        </pc:spChg>
        <pc:spChg chg="mod">
          <ac:chgData name="Pujing Yang" userId="ab333b3b-3743-41c6-90fc-2f9eb70a673e" providerId="ADAL" clId="{2C48658C-B8EF-4DBF-999C-0A1581AA0BFD}" dt="2021-03-17T16:41:57.551" v="4639"/>
          <ac:spMkLst>
            <pc:docMk/>
            <pc:sldMk cId="2053876804" sldId="304"/>
            <ac:spMk id="51" creationId="{6E4B9583-1682-4195-9C6F-417D49132C29}"/>
          </ac:spMkLst>
        </pc:spChg>
        <pc:spChg chg="mod">
          <ac:chgData name="Pujing Yang" userId="ab333b3b-3743-41c6-90fc-2f9eb70a673e" providerId="ADAL" clId="{2C48658C-B8EF-4DBF-999C-0A1581AA0BFD}" dt="2021-03-17T16:41:57.551" v="4639"/>
          <ac:spMkLst>
            <pc:docMk/>
            <pc:sldMk cId="2053876804" sldId="304"/>
            <ac:spMk id="52" creationId="{B07B6753-7B9C-4B73-A4C5-78FB7045FA44}"/>
          </ac:spMkLst>
        </pc:spChg>
        <pc:spChg chg="add mod">
          <ac:chgData name="Pujing Yang" userId="ab333b3b-3743-41c6-90fc-2f9eb70a673e" providerId="ADAL" clId="{2C48658C-B8EF-4DBF-999C-0A1581AA0BFD}" dt="2021-03-17T16:58:35.684" v="4780" actId="1076"/>
          <ac:spMkLst>
            <pc:docMk/>
            <pc:sldMk cId="2053876804" sldId="304"/>
            <ac:spMk id="53" creationId="{45E338FA-75FF-4C96-89BA-5C1024EFEBF1}"/>
          </ac:spMkLst>
        </pc:spChg>
        <pc:grpChg chg="del">
          <ac:chgData name="Pujing Yang" userId="ab333b3b-3743-41c6-90fc-2f9eb70a673e" providerId="ADAL" clId="{2C48658C-B8EF-4DBF-999C-0A1581AA0BFD}" dt="2021-03-17T08:08:47.922" v="3128" actId="478"/>
          <ac:grpSpMkLst>
            <pc:docMk/>
            <pc:sldMk cId="2053876804" sldId="304"/>
            <ac:grpSpMk id="3" creationId="{26B3FF05-612A-4679-A02E-EBFFAF51C90C}"/>
          </ac:grpSpMkLst>
        </pc:grpChg>
        <pc:grpChg chg="add del mod">
          <ac:chgData name="Pujing Yang" userId="ab333b3b-3743-41c6-90fc-2f9eb70a673e" providerId="ADAL" clId="{2C48658C-B8EF-4DBF-999C-0A1581AA0BFD}" dt="2021-03-17T14:53:56.279" v="3930" actId="478"/>
          <ac:grpSpMkLst>
            <pc:docMk/>
            <pc:sldMk cId="2053876804" sldId="304"/>
            <ac:grpSpMk id="12" creationId="{B0986EE0-66E1-45B8-8FC7-DA4079628C01}"/>
          </ac:grpSpMkLst>
        </pc:grpChg>
        <pc:grpChg chg="add del mod">
          <ac:chgData name="Pujing Yang" userId="ab333b3b-3743-41c6-90fc-2f9eb70a673e" providerId="ADAL" clId="{2C48658C-B8EF-4DBF-999C-0A1581AA0BFD}" dt="2021-03-17T16:40:16.779" v="4604" actId="478"/>
          <ac:grpSpMkLst>
            <pc:docMk/>
            <pc:sldMk cId="2053876804" sldId="304"/>
            <ac:grpSpMk id="19" creationId="{46DF6FEF-6EDA-4CA3-9A6A-FF50BF27D007}"/>
          </ac:grpSpMkLst>
        </pc:grpChg>
        <pc:grpChg chg="add mod">
          <ac:chgData name="Pujing Yang" userId="ab333b3b-3743-41c6-90fc-2f9eb70a673e" providerId="ADAL" clId="{2C48658C-B8EF-4DBF-999C-0A1581AA0BFD}" dt="2021-03-17T16:41:57.551" v="4639"/>
          <ac:grpSpMkLst>
            <pc:docMk/>
            <pc:sldMk cId="2053876804" sldId="304"/>
            <ac:grpSpMk id="43" creationId="{B97990A7-60A9-40B7-9F02-2D6269415B18}"/>
          </ac:grpSpMkLst>
        </pc:grpChg>
        <pc:picChg chg="mod ord">
          <ac:chgData name="Pujing Yang" userId="ab333b3b-3743-41c6-90fc-2f9eb70a673e" providerId="ADAL" clId="{2C48658C-B8EF-4DBF-999C-0A1581AA0BFD}" dt="2021-03-17T16:56:17.249" v="4768" actId="1076"/>
          <ac:picMkLst>
            <pc:docMk/>
            <pc:sldMk cId="2053876804" sldId="304"/>
            <ac:picMk id="4" creationId="{1DC55410-A0EE-4B28-BE80-F7C0ACD395E0}"/>
          </ac:picMkLst>
        </pc:picChg>
        <pc:picChg chg="add mod">
          <ac:chgData name="Pujing Yang" userId="ab333b3b-3743-41c6-90fc-2f9eb70a673e" providerId="ADAL" clId="{2C48658C-B8EF-4DBF-999C-0A1581AA0BFD}" dt="2021-03-17T16:58:00.469" v="4776" actId="12788"/>
          <ac:picMkLst>
            <pc:docMk/>
            <pc:sldMk cId="2053876804" sldId="304"/>
            <ac:picMk id="12" creationId="{2D90CC60-C7CA-4CC3-A0E2-2E182C8756C0}"/>
          </ac:picMkLst>
        </pc:picChg>
        <pc:cxnChg chg="add del">
          <ac:chgData name="Pujing Yang" userId="ab333b3b-3743-41c6-90fc-2f9eb70a673e" providerId="ADAL" clId="{2C48658C-B8EF-4DBF-999C-0A1581AA0BFD}" dt="2021-03-17T16:40:38.633" v="4609" actId="26606"/>
          <ac:cxnSpMkLst>
            <pc:docMk/>
            <pc:sldMk cId="2053876804" sldId="304"/>
            <ac:cxnSpMk id="28" creationId="{8C730EAB-A532-4295-A302-FB4B90DB9F5E}"/>
          </ac:cxnSpMkLst>
        </pc:cxnChg>
        <pc:cxnChg chg="add del">
          <ac:chgData name="Pujing Yang" userId="ab333b3b-3743-41c6-90fc-2f9eb70a673e" providerId="ADAL" clId="{2C48658C-B8EF-4DBF-999C-0A1581AA0BFD}" dt="2021-03-17T16:40:46.125" v="4621" actId="26606"/>
          <ac:cxnSpMkLst>
            <pc:docMk/>
            <pc:sldMk cId="2053876804" sldId="304"/>
            <ac:cxnSpMk id="30" creationId="{1C6AAE25-BD23-41B5-AAE4-1DA5898C2ADB}"/>
          </ac:cxnSpMkLst>
        </pc:cxnChg>
      </pc:sldChg>
      <pc:sldChg chg="ord">
        <pc:chgData name="Pujing Yang" userId="ab333b3b-3743-41c6-90fc-2f9eb70a673e" providerId="ADAL" clId="{2C48658C-B8EF-4DBF-999C-0A1581AA0BFD}" dt="2021-03-17T02:16:57.315" v="2841"/>
        <pc:sldMkLst>
          <pc:docMk/>
          <pc:sldMk cId="1488103606" sldId="305"/>
        </pc:sldMkLst>
      </pc:sldChg>
      <pc:sldChg chg="addSp delSp modSp mod ord">
        <pc:chgData name="Pujing Yang" userId="ab333b3b-3743-41c6-90fc-2f9eb70a673e" providerId="ADAL" clId="{2C48658C-B8EF-4DBF-999C-0A1581AA0BFD}" dt="2021-03-17T08:06:33.656" v="3111"/>
        <pc:sldMkLst>
          <pc:docMk/>
          <pc:sldMk cId="1230359307" sldId="306"/>
        </pc:sldMkLst>
        <pc:spChg chg="mod">
          <ac:chgData name="Pujing Yang" userId="ab333b3b-3743-41c6-90fc-2f9eb70a673e" providerId="ADAL" clId="{2C48658C-B8EF-4DBF-999C-0A1581AA0BFD}" dt="2021-03-17T06:48:45.350" v="3006" actId="1076"/>
          <ac:spMkLst>
            <pc:docMk/>
            <pc:sldMk cId="1230359307" sldId="306"/>
            <ac:spMk id="7" creationId="{3B0D1FDF-3213-3E48-B3A1-F4CC5F76AFFD}"/>
          </ac:spMkLst>
        </pc:spChg>
        <pc:spChg chg="mod">
          <ac:chgData name="Pujing Yang" userId="ab333b3b-3743-41c6-90fc-2f9eb70a673e" providerId="ADAL" clId="{2C48658C-B8EF-4DBF-999C-0A1581AA0BFD}" dt="2021-03-17T08:06:33.656" v="3111"/>
          <ac:spMkLst>
            <pc:docMk/>
            <pc:sldMk cId="1230359307" sldId="306"/>
            <ac:spMk id="22" creationId="{D99FCB2A-BF28-4CE9-B817-D49F8F80482A}"/>
          </ac:spMkLst>
        </pc:spChg>
        <pc:spChg chg="mod">
          <ac:chgData name="Pujing Yang" userId="ab333b3b-3743-41c6-90fc-2f9eb70a673e" providerId="ADAL" clId="{2C48658C-B8EF-4DBF-999C-0A1581AA0BFD}" dt="2021-03-17T08:06:33.656" v="3111"/>
          <ac:spMkLst>
            <pc:docMk/>
            <pc:sldMk cId="1230359307" sldId="306"/>
            <ac:spMk id="23" creationId="{7B0E8160-A45A-4FA3-8AB9-0BB787CB37AE}"/>
          </ac:spMkLst>
        </pc:spChg>
        <pc:spChg chg="mod">
          <ac:chgData name="Pujing Yang" userId="ab333b3b-3743-41c6-90fc-2f9eb70a673e" providerId="ADAL" clId="{2C48658C-B8EF-4DBF-999C-0A1581AA0BFD}" dt="2021-03-17T08:06:33.656" v="3111"/>
          <ac:spMkLst>
            <pc:docMk/>
            <pc:sldMk cId="1230359307" sldId="306"/>
            <ac:spMk id="24" creationId="{5AE359DF-DE7C-4313-8AA9-5BA81D52D960}"/>
          </ac:spMkLst>
        </pc:spChg>
        <pc:spChg chg="mod">
          <ac:chgData name="Pujing Yang" userId="ab333b3b-3743-41c6-90fc-2f9eb70a673e" providerId="ADAL" clId="{2C48658C-B8EF-4DBF-999C-0A1581AA0BFD}" dt="2021-03-17T08:06:33.656" v="3111"/>
          <ac:spMkLst>
            <pc:docMk/>
            <pc:sldMk cId="1230359307" sldId="306"/>
            <ac:spMk id="25" creationId="{FE91F9E7-0CA6-43FC-B0E5-5C18352F9EBD}"/>
          </ac:spMkLst>
        </pc:spChg>
        <pc:spChg chg="mod">
          <ac:chgData name="Pujing Yang" userId="ab333b3b-3743-41c6-90fc-2f9eb70a673e" providerId="ADAL" clId="{2C48658C-B8EF-4DBF-999C-0A1581AA0BFD}" dt="2021-03-17T08:06:33.656" v="3111"/>
          <ac:spMkLst>
            <pc:docMk/>
            <pc:sldMk cId="1230359307" sldId="306"/>
            <ac:spMk id="26" creationId="{498D22AE-A91C-43E0-9629-69AEB70B5A00}"/>
          </ac:spMkLst>
        </pc:spChg>
        <pc:spChg chg="mod">
          <ac:chgData name="Pujing Yang" userId="ab333b3b-3743-41c6-90fc-2f9eb70a673e" providerId="ADAL" clId="{2C48658C-B8EF-4DBF-999C-0A1581AA0BFD}" dt="2021-03-17T08:06:33.656" v="3111"/>
          <ac:spMkLst>
            <pc:docMk/>
            <pc:sldMk cId="1230359307" sldId="306"/>
            <ac:spMk id="27" creationId="{4562BC02-41F3-4DCB-9239-4BFDD5F64EF0}"/>
          </ac:spMkLst>
        </pc:spChg>
        <pc:grpChg chg="del">
          <ac:chgData name="Pujing Yang" userId="ab333b3b-3743-41c6-90fc-2f9eb70a673e" providerId="ADAL" clId="{2C48658C-B8EF-4DBF-999C-0A1581AA0BFD}" dt="2021-03-17T08:06:33.187" v="3110" actId="478"/>
          <ac:grpSpMkLst>
            <pc:docMk/>
            <pc:sldMk cId="1230359307" sldId="306"/>
            <ac:grpSpMk id="3" creationId="{AFE59721-3822-4F2C-89B0-B65AF88A58BA}"/>
          </ac:grpSpMkLst>
        </pc:grpChg>
        <pc:grpChg chg="add mod">
          <ac:chgData name="Pujing Yang" userId="ab333b3b-3743-41c6-90fc-2f9eb70a673e" providerId="ADAL" clId="{2C48658C-B8EF-4DBF-999C-0A1581AA0BFD}" dt="2021-03-17T08:06:33.656" v="3111"/>
          <ac:grpSpMkLst>
            <pc:docMk/>
            <pc:sldMk cId="1230359307" sldId="306"/>
            <ac:grpSpMk id="21" creationId="{4A3AA432-487B-4DA5-88FA-8389CE6D4F59}"/>
          </ac:grpSpMkLst>
        </pc:grpChg>
      </pc:sldChg>
      <pc:sldChg chg="addSp modSp mod ord modTransition">
        <pc:chgData name="Pujing Yang" userId="ab333b3b-3743-41c6-90fc-2f9eb70a673e" providerId="ADAL" clId="{2C48658C-B8EF-4DBF-999C-0A1581AA0BFD}" dt="2021-03-18T00:04:21.835" v="6272" actId="1076"/>
        <pc:sldMkLst>
          <pc:docMk/>
          <pc:sldMk cId="998630753" sldId="307"/>
        </pc:sldMkLst>
        <pc:spChg chg="add mod">
          <ac:chgData name="Pujing Yang" userId="ab333b3b-3743-41c6-90fc-2f9eb70a673e" providerId="ADAL" clId="{2C48658C-B8EF-4DBF-999C-0A1581AA0BFD}" dt="2021-03-18T00:04:12.270" v="6267" actId="2085"/>
          <ac:spMkLst>
            <pc:docMk/>
            <pc:sldMk cId="998630753" sldId="307"/>
            <ac:spMk id="3" creationId="{8A23DFDA-939C-4E89-88A3-5DFB036E3672}"/>
          </ac:spMkLst>
        </pc:spChg>
        <pc:spChg chg="mod">
          <ac:chgData name="Pujing Yang" userId="ab333b3b-3743-41c6-90fc-2f9eb70a673e" providerId="ADAL" clId="{2C48658C-B8EF-4DBF-999C-0A1581AA0BFD}" dt="2021-03-17T14:56:54.437" v="3981" actId="1076"/>
          <ac:spMkLst>
            <pc:docMk/>
            <pc:sldMk cId="998630753" sldId="307"/>
            <ac:spMk id="6" creationId="{B161D5EE-5A68-43CE-972B-C4FEB5F5F5D6}"/>
          </ac:spMkLst>
        </pc:spChg>
        <pc:spChg chg="mod">
          <ac:chgData name="Pujing Yang" userId="ab333b3b-3743-41c6-90fc-2f9eb70a673e" providerId="ADAL" clId="{2C48658C-B8EF-4DBF-999C-0A1581AA0BFD}" dt="2021-03-17T08:21:01.109" v="3188"/>
          <ac:spMkLst>
            <pc:docMk/>
            <pc:sldMk cId="998630753" sldId="307"/>
            <ac:spMk id="7" creationId="{621C5BDC-E653-4D16-8F2D-98161D9E55BD}"/>
          </ac:spMkLst>
        </pc:spChg>
        <pc:spChg chg="mod">
          <ac:chgData name="Pujing Yang" userId="ab333b3b-3743-41c6-90fc-2f9eb70a673e" providerId="ADAL" clId="{2C48658C-B8EF-4DBF-999C-0A1581AA0BFD}" dt="2021-03-17T08:21:01.109" v="3188"/>
          <ac:spMkLst>
            <pc:docMk/>
            <pc:sldMk cId="998630753" sldId="307"/>
            <ac:spMk id="8" creationId="{47AD5351-242E-4E8A-8A01-932E78AA0F3A}"/>
          </ac:spMkLst>
        </pc:spChg>
        <pc:spChg chg="mod">
          <ac:chgData name="Pujing Yang" userId="ab333b3b-3743-41c6-90fc-2f9eb70a673e" providerId="ADAL" clId="{2C48658C-B8EF-4DBF-999C-0A1581AA0BFD}" dt="2021-03-17T08:21:01.109" v="3188"/>
          <ac:spMkLst>
            <pc:docMk/>
            <pc:sldMk cId="998630753" sldId="307"/>
            <ac:spMk id="9" creationId="{C74E7604-56DB-4E1C-8442-A1772F5F5632}"/>
          </ac:spMkLst>
        </pc:spChg>
        <pc:spChg chg="mod">
          <ac:chgData name="Pujing Yang" userId="ab333b3b-3743-41c6-90fc-2f9eb70a673e" providerId="ADAL" clId="{2C48658C-B8EF-4DBF-999C-0A1581AA0BFD}" dt="2021-03-17T08:21:01.109" v="3188"/>
          <ac:spMkLst>
            <pc:docMk/>
            <pc:sldMk cId="998630753" sldId="307"/>
            <ac:spMk id="10" creationId="{B7F88926-B000-4D15-ABCF-80F92EBD1AA4}"/>
          </ac:spMkLst>
        </pc:spChg>
        <pc:spChg chg="mod">
          <ac:chgData name="Pujing Yang" userId="ab333b3b-3743-41c6-90fc-2f9eb70a673e" providerId="ADAL" clId="{2C48658C-B8EF-4DBF-999C-0A1581AA0BFD}" dt="2021-03-17T08:21:01.109" v="3188"/>
          <ac:spMkLst>
            <pc:docMk/>
            <pc:sldMk cId="998630753" sldId="307"/>
            <ac:spMk id="11" creationId="{C6DD952B-108F-4238-A1B1-86C880CF08A9}"/>
          </ac:spMkLst>
        </pc:spChg>
        <pc:grpChg chg="add mod">
          <ac:chgData name="Pujing Yang" userId="ab333b3b-3743-41c6-90fc-2f9eb70a673e" providerId="ADAL" clId="{2C48658C-B8EF-4DBF-999C-0A1581AA0BFD}" dt="2021-03-17T08:21:01.109" v="3188"/>
          <ac:grpSpMkLst>
            <pc:docMk/>
            <pc:sldMk cId="998630753" sldId="307"/>
            <ac:grpSpMk id="5" creationId="{5685EFC1-52BA-4B35-B612-CC86A6CA25D1}"/>
          </ac:grpSpMkLst>
        </pc:grpChg>
        <pc:graphicFrameChg chg="mod">
          <ac:chgData name="Pujing Yang" userId="ab333b3b-3743-41c6-90fc-2f9eb70a673e" providerId="ADAL" clId="{2C48658C-B8EF-4DBF-999C-0A1581AA0BFD}" dt="2021-03-17T23:58:59.953" v="6258"/>
          <ac:graphicFrameMkLst>
            <pc:docMk/>
            <pc:sldMk cId="998630753" sldId="307"/>
            <ac:graphicFrameMk id="13" creationId="{7690FC54-8C7D-40F3-8DF2-7794756F255A}"/>
          </ac:graphicFrameMkLst>
        </pc:graphicFrameChg>
        <pc:picChg chg="mod ord">
          <ac:chgData name="Pujing Yang" userId="ab333b3b-3743-41c6-90fc-2f9eb70a673e" providerId="ADAL" clId="{2C48658C-B8EF-4DBF-999C-0A1581AA0BFD}" dt="2021-03-18T00:04:21.835" v="6272" actId="1076"/>
          <ac:picMkLst>
            <pc:docMk/>
            <pc:sldMk cId="998630753" sldId="307"/>
            <ac:picMk id="15" creationId="{5A208889-2D86-3F48-9D7F-8F7A3FF656CD}"/>
          </ac:picMkLst>
        </pc:picChg>
      </pc:sldChg>
      <pc:sldChg chg="addSp delSp modSp mod ord modTransition">
        <pc:chgData name="Pujing Yang" userId="ab333b3b-3743-41c6-90fc-2f9eb70a673e" providerId="ADAL" clId="{2C48658C-B8EF-4DBF-999C-0A1581AA0BFD}" dt="2021-03-18T00:58:48.344" v="6646" actId="1076"/>
        <pc:sldMkLst>
          <pc:docMk/>
          <pc:sldMk cId="1136032588" sldId="308"/>
        </pc:sldMkLst>
        <pc:spChg chg="mod">
          <ac:chgData name="Pujing Yang" userId="ab333b3b-3743-41c6-90fc-2f9eb70a673e" providerId="ADAL" clId="{2C48658C-B8EF-4DBF-999C-0A1581AA0BFD}" dt="2021-03-17T15:37:43.515" v="4293" actId="1076"/>
          <ac:spMkLst>
            <pc:docMk/>
            <pc:sldMk cId="1136032588" sldId="308"/>
            <ac:spMk id="2" creationId="{9E5613BD-C1C5-416B-B6DD-C76C1FB7FC76}"/>
          </ac:spMkLst>
        </pc:spChg>
        <pc:spChg chg="mod">
          <ac:chgData name="Pujing Yang" userId="ab333b3b-3743-41c6-90fc-2f9eb70a673e" providerId="ADAL" clId="{2C48658C-B8EF-4DBF-999C-0A1581AA0BFD}" dt="2021-03-18T00:58:48.344" v="6646" actId="1076"/>
          <ac:spMkLst>
            <pc:docMk/>
            <pc:sldMk cId="1136032588" sldId="308"/>
            <ac:spMk id="3" creationId="{1DF3BF49-0126-4024-98A7-D04C20B2DF92}"/>
          </ac:spMkLst>
        </pc:spChg>
        <pc:spChg chg="del">
          <ac:chgData name="Pujing Yang" userId="ab333b3b-3743-41c6-90fc-2f9eb70a673e" providerId="ADAL" clId="{2C48658C-B8EF-4DBF-999C-0A1581AA0BFD}" dt="2021-03-17T15:21:13.243" v="4191" actId="478"/>
          <ac:spMkLst>
            <pc:docMk/>
            <pc:sldMk cId="1136032588" sldId="308"/>
            <ac:spMk id="5" creationId="{406F7131-FA15-4BF2-AE97-D24F60B28288}"/>
          </ac:spMkLst>
        </pc:spChg>
        <pc:spChg chg="del">
          <ac:chgData name="Pujing Yang" userId="ab333b3b-3743-41c6-90fc-2f9eb70a673e" providerId="ADAL" clId="{2C48658C-B8EF-4DBF-999C-0A1581AA0BFD}" dt="2021-03-17T15:21:09.123" v="4190" actId="478"/>
          <ac:spMkLst>
            <pc:docMk/>
            <pc:sldMk cId="1136032588" sldId="308"/>
            <ac:spMk id="6" creationId="{0E8889BC-BB71-4CB4-95F6-12AA7C15A427}"/>
          </ac:spMkLst>
        </pc:spChg>
        <pc:spChg chg="del">
          <ac:chgData name="Pujing Yang" userId="ab333b3b-3743-41c6-90fc-2f9eb70a673e" providerId="ADAL" clId="{2C48658C-B8EF-4DBF-999C-0A1581AA0BFD}" dt="2021-03-17T15:21:09.123" v="4190" actId="478"/>
          <ac:spMkLst>
            <pc:docMk/>
            <pc:sldMk cId="1136032588" sldId="308"/>
            <ac:spMk id="7" creationId="{1FCFE190-8115-4ACC-906D-9EDF082530A2}"/>
          </ac:spMkLst>
        </pc:spChg>
        <pc:spChg chg="del mod">
          <ac:chgData name="Pujing Yang" userId="ab333b3b-3743-41c6-90fc-2f9eb70a673e" providerId="ADAL" clId="{2C48658C-B8EF-4DBF-999C-0A1581AA0BFD}" dt="2021-03-17T15:45:53.265" v="4319" actId="478"/>
          <ac:spMkLst>
            <pc:docMk/>
            <pc:sldMk cId="1136032588" sldId="308"/>
            <ac:spMk id="8" creationId="{73AF38D4-497C-47B5-AB45-6469BC005606}"/>
          </ac:spMkLst>
        </pc:spChg>
        <pc:spChg chg="mod">
          <ac:chgData name="Pujing Yang" userId="ab333b3b-3743-41c6-90fc-2f9eb70a673e" providerId="ADAL" clId="{2C48658C-B8EF-4DBF-999C-0A1581AA0BFD}" dt="2021-03-17T14:20:32.025" v="3601" actId="1076"/>
          <ac:spMkLst>
            <pc:docMk/>
            <pc:sldMk cId="1136032588" sldId="308"/>
            <ac:spMk id="13" creationId="{FD14BE22-FF69-4AD0-93A9-1B85E6297233}"/>
          </ac:spMkLst>
        </pc:spChg>
        <pc:spChg chg="mod">
          <ac:chgData name="Pujing Yang" userId="ab333b3b-3743-41c6-90fc-2f9eb70a673e" providerId="ADAL" clId="{2C48658C-B8EF-4DBF-999C-0A1581AA0BFD}" dt="2021-03-17T08:20:05.354" v="3172"/>
          <ac:spMkLst>
            <pc:docMk/>
            <pc:sldMk cId="1136032588" sldId="308"/>
            <ac:spMk id="14" creationId="{CC4FEF8B-4206-473A-B1CE-3E42D788BB1E}"/>
          </ac:spMkLst>
        </pc:spChg>
        <pc:spChg chg="mod">
          <ac:chgData name="Pujing Yang" userId="ab333b3b-3743-41c6-90fc-2f9eb70a673e" providerId="ADAL" clId="{2C48658C-B8EF-4DBF-999C-0A1581AA0BFD}" dt="2021-03-17T08:20:05.354" v="3172"/>
          <ac:spMkLst>
            <pc:docMk/>
            <pc:sldMk cId="1136032588" sldId="308"/>
            <ac:spMk id="15" creationId="{71F797F4-3CDC-43E4-A1C2-61EB28DA8CE3}"/>
          </ac:spMkLst>
        </pc:spChg>
        <pc:spChg chg="mod">
          <ac:chgData name="Pujing Yang" userId="ab333b3b-3743-41c6-90fc-2f9eb70a673e" providerId="ADAL" clId="{2C48658C-B8EF-4DBF-999C-0A1581AA0BFD}" dt="2021-03-17T08:20:07.987" v="3173" actId="207"/>
          <ac:spMkLst>
            <pc:docMk/>
            <pc:sldMk cId="1136032588" sldId="308"/>
            <ac:spMk id="16" creationId="{3712EB1E-E602-43ED-A84D-E49078861C7F}"/>
          </ac:spMkLst>
        </pc:spChg>
        <pc:spChg chg="mod">
          <ac:chgData name="Pujing Yang" userId="ab333b3b-3743-41c6-90fc-2f9eb70a673e" providerId="ADAL" clId="{2C48658C-B8EF-4DBF-999C-0A1581AA0BFD}" dt="2021-03-17T08:20:05.354" v="3172"/>
          <ac:spMkLst>
            <pc:docMk/>
            <pc:sldMk cId="1136032588" sldId="308"/>
            <ac:spMk id="17" creationId="{5BBA80E3-061C-4307-874A-EAD50D077363}"/>
          </ac:spMkLst>
        </pc:spChg>
        <pc:spChg chg="mod">
          <ac:chgData name="Pujing Yang" userId="ab333b3b-3743-41c6-90fc-2f9eb70a673e" providerId="ADAL" clId="{2C48658C-B8EF-4DBF-999C-0A1581AA0BFD}" dt="2021-03-17T08:20:05.354" v="3172"/>
          <ac:spMkLst>
            <pc:docMk/>
            <pc:sldMk cId="1136032588" sldId="308"/>
            <ac:spMk id="18" creationId="{EB1E4441-80AD-4B49-9BC4-221CCA9A49BE}"/>
          </ac:spMkLst>
        </pc:spChg>
        <pc:spChg chg="mod">
          <ac:chgData name="Pujing Yang" userId="ab333b3b-3743-41c6-90fc-2f9eb70a673e" providerId="ADAL" clId="{2C48658C-B8EF-4DBF-999C-0A1581AA0BFD}" dt="2021-03-17T08:20:12.789" v="3174"/>
          <ac:spMkLst>
            <pc:docMk/>
            <pc:sldMk cId="1136032588" sldId="308"/>
            <ac:spMk id="20" creationId="{72674229-6434-47E7-BEFD-8A4595E2EE02}"/>
          </ac:spMkLst>
        </pc:spChg>
        <pc:spChg chg="mod">
          <ac:chgData name="Pujing Yang" userId="ab333b3b-3743-41c6-90fc-2f9eb70a673e" providerId="ADAL" clId="{2C48658C-B8EF-4DBF-999C-0A1581AA0BFD}" dt="2021-03-17T08:20:12.789" v="3174"/>
          <ac:spMkLst>
            <pc:docMk/>
            <pc:sldMk cId="1136032588" sldId="308"/>
            <ac:spMk id="21" creationId="{E41FA208-9227-4EA2-8133-3A6A84CD5C0B}"/>
          </ac:spMkLst>
        </pc:spChg>
        <pc:spChg chg="mod">
          <ac:chgData name="Pujing Yang" userId="ab333b3b-3743-41c6-90fc-2f9eb70a673e" providerId="ADAL" clId="{2C48658C-B8EF-4DBF-999C-0A1581AA0BFD}" dt="2021-03-17T08:20:12.789" v="3174"/>
          <ac:spMkLst>
            <pc:docMk/>
            <pc:sldMk cId="1136032588" sldId="308"/>
            <ac:spMk id="22" creationId="{EE61BCE9-4585-4C5A-91CB-0D60FFF5470F}"/>
          </ac:spMkLst>
        </pc:spChg>
        <pc:spChg chg="mod">
          <ac:chgData name="Pujing Yang" userId="ab333b3b-3743-41c6-90fc-2f9eb70a673e" providerId="ADAL" clId="{2C48658C-B8EF-4DBF-999C-0A1581AA0BFD}" dt="2021-03-17T08:20:12.789" v="3174"/>
          <ac:spMkLst>
            <pc:docMk/>
            <pc:sldMk cId="1136032588" sldId="308"/>
            <ac:spMk id="23" creationId="{FE58CED7-A0AC-4C80-8D32-55E5081C7B3D}"/>
          </ac:spMkLst>
        </pc:spChg>
        <pc:spChg chg="mod">
          <ac:chgData name="Pujing Yang" userId="ab333b3b-3743-41c6-90fc-2f9eb70a673e" providerId="ADAL" clId="{2C48658C-B8EF-4DBF-999C-0A1581AA0BFD}" dt="2021-03-17T08:20:12.789" v="3174"/>
          <ac:spMkLst>
            <pc:docMk/>
            <pc:sldMk cId="1136032588" sldId="308"/>
            <ac:spMk id="24" creationId="{611985DA-6505-4B3D-B017-F4E5A2709B09}"/>
          </ac:spMkLst>
        </pc:spChg>
        <pc:spChg chg="add mod ord topLvl">
          <ac:chgData name="Pujing Yang" userId="ab333b3b-3743-41c6-90fc-2f9eb70a673e" providerId="ADAL" clId="{2C48658C-B8EF-4DBF-999C-0A1581AA0BFD}" dt="2021-03-18T00:05:51.959" v="6281" actId="208"/>
          <ac:spMkLst>
            <pc:docMk/>
            <pc:sldMk cId="1136032588" sldId="308"/>
            <ac:spMk id="25" creationId="{3C648B51-0A86-457B-BE77-4A4BB01A2559}"/>
          </ac:spMkLst>
        </pc:spChg>
        <pc:spChg chg="mod">
          <ac:chgData name="Pujing Yang" userId="ab333b3b-3743-41c6-90fc-2f9eb70a673e" providerId="ADAL" clId="{2C48658C-B8EF-4DBF-999C-0A1581AA0BFD}" dt="2021-03-17T08:20:12.789" v="3174"/>
          <ac:spMkLst>
            <pc:docMk/>
            <pc:sldMk cId="1136032588" sldId="308"/>
            <ac:spMk id="25" creationId="{7B76B2C2-E87A-4817-92FA-AB61C3062A85}"/>
          </ac:spMkLst>
        </pc:spChg>
        <pc:spChg chg="add mod">
          <ac:chgData name="Pujing Yang" userId="ab333b3b-3743-41c6-90fc-2f9eb70a673e" providerId="ADAL" clId="{2C48658C-B8EF-4DBF-999C-0A1581AA0BFD}" dt="2021-03-17T15:46:54.880" v="4332" actId="1076"/>
          <ac:spMkLst>
            <pc:docMk/>
            <pc:sldMk cId="1136032588" sldId="308"/>
            <ac:spMk id="27" creationId="{0199B984-6A17-48F7-9AFC-6856E4B5CF66}"/>
          </ac:spMkLst>
        </pc:spChg>
        <pc:spChg chg="mod">
          <ac:chgData name="Pujing Yang" userId="ab333b3b-3743-41c6-90fc-2f9eb70a673e" providerId="ADAL" clId="{2C48658C-B8EF-4DBF-999C-0A1581AA0BFD}" dt="2021-03-17T14:56:10.642" v="3972"/>
          <ac:spMkLst>
            <pc:docMk/>
            <pc:sldMk cId="1136032588" sldId="308"/>
            <ac:spMk id="27" creationId="{F1FAC9FA-B0DC-4EBD-B80F-1DBC9C02DB9F}"/>
          </ac:spMkLst>
        </pc:spChg>
        <pc:spChg chg="mod">
          <ac:chgData name="Pujing Yang" userId="ab333b3b-3743-41c6-90fc-2f9eb70a673e" providerId="ADAL" clId="{2C48658C-B8EF-4DBF-999C-0A1581AA0BFD}" dt="2021-03-17T14:56:10.642" v="3972"/>
          <ac:spMkLst>
            <pc:docMk/>
            <pc:sldMk cId="1136032588" sldId="308"/>
            <ac:spMk id="28" creationId="{70F90293-8AA7-46A3-9E1B-4B83C5AB313D}"/>
          </ac:spMkLst>
        </pc:spChg>
        <pc:spChg chg="mod">
          <ac:chgData name="Pujing Yang" userId="ab333b3b-3743-41c6-90fc-2f9eb70a673e" providerId="ADAL" clId="{2C48658C-B8EF-4DBF-999C-0A1581AA0BFD}" dt="2021-03-17T14:56:10.642" v="3972"/>
          <ac:spMkLst>
            <pc:docMk/>
            <pc:sldMk cId="1136032588" sldId="308"/>
            <ac:spMk id="29" creationId="{A2AAEAFF-C1E2-42BC-8F2D-277DEAE3A388}"/>
          </ac:spMkLst>
        </pc:spChg>
        <pc:spChg chg="mod">
          <ac:chgData name="Pujing Yang" userId="ab333b3b-3743-41c6-90fc-2f9eb70a673e" providerId="ADAL" clId="{2C48658C-B8EF-4DBF-999C-0A1581AA0BFD}" dt="2021-03-17T14:56:10.642" v="3972"/>
          <ac:spMkLst>
            <pc:docMk/>
            <pc:sldMk cId="1136032588" sldId="308"/>
            <ac:spMk id="30" creationId="{76EE0930-873F-467D-853C-DD9EC5ACF0E3}"/>
          </ac:spMkLst>
        </pc:spChg>
        <pc:spChg chg="mod">
          <ac:chgData name="Pujing Yang" userId="ab333b3b-3743-41c6-90fc-2f9eb70a673e" providerId="ADAL" clId="{2C48658C-B8EF-4DBF-999C-0A1581AA0BFD}" dt="2021-03-17T14:56:10.642" v="3972"/>
          <ac:spMkLst>
            <pc:docMk/>
            <pc:sldMk cId="1136032588" sldId="308"/>
            <ac:spMk id="31" creationId="{2A8577EF-2E61-484B-852C-8C19C1063285}"/>
          </ac:spMkLst>
        </pc:spChg>
        <pc:spChg chg="mod">
          <ac:chgData name="Pujing Yang" userId="ab333b3b-3743-41c6-90fc-2f9eb70a673e" providerId="ADAL" clId="{2C48658C-B8EF-4DBF-999C-0A1581AA0BFD}" dt="2021-03-17T14:56:10.642" v="3972"/>
          <ac:spMkLst>
            <pc:docMk/>
            <pc:sldMk cId="1136032588" sldId="308"/>
            <ac:spMk id="32" creationId="{6E69A8DC-3E03-4318-89F4-D4481FCA1BC5}"/>
          </ac:spMkLst>
        </pc:spChg>
        <pc:grpChg chg="del">
          <ac:chgData name="Pujing Yang" userId="ab333b3b-3743-41c6-90fc-2f9eb70a673e" providerId="ADAL" clId="{2C48658C-B8EF-4DBF-999C-0A1581AA0BFD}" dt="2021-03-17T08:20:04.914" v="3171" actId="478"/>
          <ac:grpSpMkLst>
            <pc:docMk/>
            <pc:sldMk cId="1136032588" sldId="308"/>
            <ac:grpSpMk id="4" creationId="{CB78D0F5-D4AA-4E14-A2E6-FDD3AE2E5649}"/>
          </ac:grpSpMkLst>
        </pc:grpChg>
        <pc:grpChg chg="add mod">
          <ac:chgData name="Pujing Yang" userId="ab333b3b-3743-41c6-90fc-2f9eb70a673e" providerId="ADAL" clId="{2C48658C-B8EF-4DBF-999C-0A1581AA0BFD}" dt="2021-03-17T08:20:05.354" v="3172"/>
          <ac:grpSpMkLst>
            <pc:docMk/>
            <pc:sldMk cId="1136032588" sldId="308"/>
            <ac:grpSpMk id="12" creationId="{DB26994E-718E-4A97-B3B2-8F574B837416}"/>
          </ac:grpSpMkLst>
        </pc:grpChg>
        <pc:grpChg chg="add del mod">
          <ac:chgData name="Pujing Yang" userId="ab333b3b-3743-41c6-90fc-2f9eb70a673e" providerId="ADAL" clId="{2C48658C-B8EF-4DBF-999C-0A1581AA0BFD}" dt="2021-03-17T08:20:14.450" v="3175"/>
          <ac:grpSpMkLst>
            <pc:docMk/>
            <pc:sldMk cId="1136032588" sldId="308"/>
            <ac:grpSpMk id="19" creationId="{F1F697D1-09A9-47F0-8205-F4516D5ACE7D}"/>
          </ac:grpSpMkLst>
        </pc:grpChg>
        <pc:grpChg chg="add del mod">
          <ac:chgData name="Pujing Yang" userId="ab333b3b-3743-41c6-90fc-2f9eb70a673e" providerId="ADAL" clId="{2C48658C-B8EF-4DBF-999C-0A1581AA0BFD}" dt="2021-03-17T14:56:12.137" v="3973"/>
          <ac:grpSpMkLst>
            <pc:docMk/>
            <pc:sldMk cId="1136032588" sldId="308"/>
            <ac:grpSpMk id="26" creationId="{BF4C00B8-28B7-4E6D-9378-46278A384941}"/>
          </ac:grpSpMkLst>
        </pc:grpChg>
        <pc:grpChg chg="add del mod">
          <ac:chgData name="Pujing Yang" userId="ab333b3b-3743-41c6-90fc-2f9eb70a673e" providerId="ADAL" clId="{2C48658C-B8EF-4DBF-999C-0A1581AA0BFD}" dt="2021-03-17T23:56:16.697" v="6221" actId="165"/>
          <ac:grpSpMkLst>
            <pc:docMk/>
            <pc:sldMk cId="1136032588" sldId="308"/>
            <ac:grpSpMk id="26" creationId="{D8F12E77-3AA2-49EA-A490-B36BBA82636A}"/>
          </ac:grpSpMkLst>
        </pc:grpChg>
        <pc:picChg chg="mod topLvl">
          <ac:chgData name="Pujing Yang" userId="ab333b3b-3743-41c6-90fc-2f9eb70a673e" providerId="ADAL" clId="{2C48658C-B8EF-4DBF-999C-0A1581AA0BFD}" dt="2021-03-17T23:57:19.875" v="6255" actId="1076"/>
          <ac:picMkLst>
            <pc:docMk/>
            <pc:sldMk cId="1136032588" sldId="308"/>
            <ac:picMk id="4" creationId="{218B0EA4-0896-46F6-BCAA-81A5BDCF72D6}"/>
          </ac:picMkLst>
        </pc:picChg>
        <pc:picChg chg="add mod">
          <ac:chgData name="Pujing Yang" userId="ab333b3b-3743-41c6-90fc-2f9eb70a673e" providerId="ADAL" clId="{2C48658C-B8EF-4DBF-999C-0A1581AA0BFD}" dt="2021-03-18T00:58:48.344" v="6646" actId="1076"/>
          <ac:picMkLst>
            <pc:docMk/>
            <pc:sldMk cId="1136032588" sldId="308"/>
            <ac:picMk id="10" creationId="{D8AE57F7-7AF5-4D6C-94EA-1E0AE19BFA0E}"/>
          </ac:picMkLst>
        </pc:picChg>
        <pc:picChg chg="add mod">
          <ac:chgData name="Pujing Yang" userId="ab333b3b-3743-41c6-90fc-2f9eb70a673e" providerId="ADAL" clId="{2C48658C-B8EF-4DBF-999C-0A1581AA0BFD}" dt="2021-03-18T00:58:48.344" v="6646" actId="1076"/>
          <ac:picMkLst>
            <pc:docMk/>
            <pc:sldMk cId="1136032588" sldId="308"/>
            <ac:picMk id="20" creationId="{C2EF1759-5E7A-4E52-A4EB-F580B1B27A25}"/>
          </ac:picMkLst>
        </pc:picChg>
        <pc:picChg chg="add del mod">
          <ac:chgData name="Pujing Yang" userId="ab333b3b-3743-41c6-90fc-2f9eb70a673e" providerId="ADAL" clId="{2C48658C-B8EF-4DBF-999C-0A1581AA0BFD}" dt="2021-03-17T15:33:24.409" v="4246" actId="478"/>
          <ac:picMkLst>
            <pc:docMk/>
            <pc:sldMk cId="1136032588" sldId="308"/>
            <ac:picMk id="22" creationId="{53003B01-9FD9-4789-8103-64EEFD98B62B}"/>
          </ac:picMkLst>
        </pc:picChg>
        <pc:picChg chg="add mod">
          <ac:chgData name="Pujing Yang" userId="ab333b3b-3743-41c6-90fc-2f9eb70a673e" providerId="ADAL" clId="{2C48658C-B8EF-4DBF-999C-0A1581AA0BFD}" dt="2021-03-18T00:58:48.344" v="6646" actId="1076"/>
          <ac:picMkLst>
            <pc:docMk/>
            <pc:sldMk cId="1136032588" sldId="308"/>
            <ac:picMk id="24" creationId="{B136FBE0-DD97-4FDC-B1E7-1B944FFFD818}"/>
          </ac:picMkLst>
        </pc:picChg>
      </pc:sldChg>
      <pc:sldChg chg="addSp delSp modSp mod ord modTransition">
        <pc:chgData name="Pujing Yang" userId="ab333b3b-3743-41c6-90fc-2f9eb70a673e" providerId="ADAL" clId="{2C48658C-B8EF-4DBF-999C-0A1581AA0BFD}" dt="2021-03-17T23:23:23.308" v="6028" actId="403"/>
        <pc:sldMkLst>
          <pc:docMk/>
          <pc:sldMk cId="3400725060" sldId="309"/>
        </pc:sldMkLst>
        <pc:spChg chg="mod">
          <ac:chgData name="Pujing Yang" userId="ab333b3b-3743-41c6-90fc-2f9eb70a673e" providerId="ADAL" clId="{2C48658C-B8EF-4DBF-999C-0A1581AA0BFD}" dt="2021-03-17T14:54:24.533" v="3933" actId="1076"/>
          <ac:spMkLst>
            <pc:docMk/>
            <pc:sldMk cId="3400725060" sldId="309"/>
            <ac:spMk id="15" creationId="{07B549CE-9833-45EB-A31D-735BD0CD3489}"/>
          </ac:spMkLst>
        </pc:spChg>
        <pc:spChg chg="mod">
          <ac:chgData name="Pujing Yang" userId="ab333b3b-3743-41c6-90fc-2f9eb70a673e" providerId="ADAL" clId="{2C48658C-B8EF-4DBF-999C-0A1581AA0BFD}" dt="2021-03-17T08:15:37.233" v="3131"/>
          <ac:spMkLst>
            <pc:docMk/>
            <pc:sldMk cId="3400725060" sldId="309"/>
            <ac:spMk id="16" creationId="{B1C2307C-7450-4DD5-829A-EC7C60AFC991}"/>
          </ac:spMkLst>
        </pc:spChg>
        <pc:spChg chg="mod">
          <ac:chgData name="Pujing Yang" userId="ab333b3b-3743-41c6-90fc-2f9eb70a673e" providerId="ADAL" clId="{2C48658C-B8EF-4DBF-999C-0A1581AA0BFD}" dt="2021-03-17T08:15:44.451" v="3132" actId="207"/>
          <ac:spMkLst>
            <pc:docMk/>
            <pc:sldMk cId="3400725060" sldId="309"/>
            <ac:spMk id="17" creationId="{9CA81005-9721-493F-9EC2-F56EE639D113}"/>
          </ac:spMkLst>
        </pc:spChg>
        <pc:spChg chg="mod">
          <ac:chgData name="Pujing Yang" userId="ab333b3b-3743-41c6-90fc-2f9eb70a673e" providerId="ADAL" clId="{2C48658C-B8EF-4DBF-999C-0A1581AA0BFD}" dt="2021-03-17T08:15:37.233" v="3131"/>
          <ac:spMkLst>
            <pc:docMk/>
            <pc:sldMk cId="3400725060" sldId="309"/>
            <ac:spMk id="18" creationId="{46ADA416-7325-4AC9-8325-3AB84832061A}"/>
          </ac:spMkLst>
        </pc:spChg>
        <pc:spChg chg="mod">
          <ac:chgData name="Pujing Yang" userId="ab333b3b-3743-41c6-90fc-2f9eb70a673e" providerId="ADAL" clId="{2C48658C-B8EF-4DBF-999C-0A1581AA0BFD}" dt="2021-03-17T08:15:37.233" v="3131"/>
          <ac:spMkLst>
            <pc:docMk/>
            <pc:sldMk cId="3400725060" sldId="309"/>
            <ac:spMk id="19" creationId="{C30C930B-8231-4F12-BC2D-CD2F77CA622B}"/>
          </ac:spMkLst>
        </pc:spChg>
        <pc:spChg chg="mod">
          <ac:chgData name="Pujing Yang" userId="ab333b3b-3743-41c6-90fc-2f9eb70a673e" providerId="ADAL" clId="{2C48658C-B8EF-4DBF-999C-0A1581AA0BFD}" dt="2021-03-17T08:15:37.233" v="3131"/>
          <ac:spMkLst>
            <pc:docMk/>
            <pc:sldMk cId="3400725060" sldId="309"/>
            <ac:spMk id="20" creationId="{C0073ACA-7D58-4A80-866B-4955CA06C718}"/>
          </ac:spMkLst>
        </pc:spChg>
        <pc:grpChg chg="del">
          <ac:chgData name="Pujing Yang" userId="ab333b3b-3743-41c6-90fc-2f9eb70a673e" providerId="ADAL" clId="{2C48658C-B8EF-4DBF-999C-0A1581AA0BFD}" dt="2021-03-17T08:15:36.786" v="3130" actId="478"/>
          <ac:grpSpMkLst>
            <pc:docMk/>
            <pc:sldMk cId="3400725060" sldId="309"/>
            <ac:grpSpMk id="12" creationId="{52F59FDA-292B-4462-B215-B88F683175B2}"/>
          </ac:grpSpMkLst>
        </pc:grpChg>
        <pc:grpChg chg="add mod">
          <ac:chgData name="Pujing Yang" userId="ab333b3b-3743-41c6-90fc-2f9eb70a673e" providerId="ADAL" clId="{2C48658C-B8EF-4DBF-999C-0A1581AA0BFD}" dt="2021-03-17T08:15:37.233" v="3131"/>
          <ac:grpSpMkLst>
            <pc:docMk/>
            <pc:sldMk cId="3400725060" sldId="309"/>
            <ac:grpSpMk id="13" creationId="{652CF524-0319-4F9D-8030-F941AFFEAB31}"/>
          </ac:grpSpMkLst>
        </pc:grpChg>
        <pc:graphicFrameChg chg="mod modGraphic">
          <ac:chgData name="Pujing Yang" userId="ab333b3b-3743-41c6-90fc-2f9eb70a673e" providerId="ADAL" clId="{2C48658C-B8EF-4DBF-999C-0A1581AA0BFD}" dt="2021-03-17T23:23:23.308" v="6028" actId="403"/>
          <ac:graphicFrameMkLst>
            <pc:docMk/>
            <pc:sldMk cId="3400725060" sldId="309"/>
            <ac:graphicFrameMk id="14" creationId="{9738FD02-4D1F-44A5-B16C-0886F891FCEA}"/>
          </ac:graphicFrameMkLst>
        </pc:graphicFrameChg>
      </pc:sldChg>
      <pc:sldChg chg="addSp delSp modSp mod ord modTransition">
        <pc:chgData name="Pujing Yang" userId="ab333b3b-3743-41c6-90fc-2f9eb70a673e" providerId="ADAL" clId="{2C48658C-B8EF-4DBF-999C-0A1581AA0BFD}" dt="2021-03-18T00:04:49.135" v="6275" actId="1037"/>
        <pc:sldMkLst>
          <pc:docMk/>
          <pc:sldMk cId="1895718313" sldId="310"/>
        </pc:sldMkLst>
        <pc:spChg chg="add mod">
          <ac:chgData name="Pujing Yang" userId="ab333b3b-3743-41c6-90fc-2f9eb70a673e" providerId="ADAL" clId="{2C48658C-B8EF-4DBF-999C-0A1581AA0BFD}" dt="2021-03-17T17:15:01.344" v="4966" actId="1037"/>
          <ac:spMkLst>
            <pc:docMk/>
            <pc:sldMk cId="1895718313" sldId="310"/>
            <ac:spMk id="3" creationId="{2E00DD90-9586-4F9F-8129-9FC68E40F4D9}"/>
          </ac:spMkLst>
        </pc:spChg>
        <pc:spChg chg="mod">
          <ac:chgData name="Pujing Yang" userId="ab333b3b-3743-41c6-90fc-2f9eb70a673e" providerId="ADAL" clId="{2C48658C-B8EF-4DBF-999C-0A1581AA0BFD}" dt="2021-03-17T17:07:32.626" v="4892" actId="1038"/>
          <ac:spMkLst>
            <pc:docMk/>
            <pc:sldMk cId="1895718313" sldId="310"/>
            <ac:spMk id="5" creationId="{E37B72C5-21D2-47DA-A76E-72FE25A12850}"/>
          </ac:spMkLst>
        </pc:spChg>
        <pc:spChg chg="mod">
          <ac:chgData name="Pujing Yang" userId="ab333b3b-3743-41c6-90fc-2f9eb70a673e" providerId="ADAL" clId="{2C48658C-B8EF-4DBF-999C-0A1581AA0BFD}" dt="2021-03-17T15:03:37.856" v="4017" actId="1076"/>
          <ac:spMkLst>
            <pc:docMk/>
            <pc:sldMk cId="1895718313" sldId="310"/>
            <ac:spMk id="7" creationId="{A73D56B6-C5F0-4C57-B47D-BE249D651C14}"/>
          </ac:spMkLst>
        </pc:spChg>
        <pc:spChg chg="mod">
          <ac:chgData name="Pujing Yang" userId="ab333b3b-3743-41c6-90fc-2f9eb70a673e" providerId="ADAL" clId="{2C48658C-B8EF-4DBF-999C-0A1581AA0BFD}" dt="2021-03-17T17:07:32.626" v="4892" actId="1038"/>
          <ac:spMkLst>
            <pc:docMk/>
            <pc:sldMk cId="1895718313" sldId="310"/>
            <ac:spMk id="8" creationId="{010C1791-658A-403B-85E1-58E1A7423C51}"/>
          </ac:spMkLst>
        </pc:spChg>
        <pc:spChg chg="add mod">
          <ac:chgData name="Pujing Yang" userId="ab333b3b-3743-41c6-90fc-2f9eb70a673e" providerId="ADAL" clId="{2C48658C-B8EF-4DBF-999C-0A1581AA0BFD}" dt="2021-03-17T17:07:32.626" v="4892" actId="1038"/>
          <ac:spMkLst>
            <pc:docMk/>
            <pc:sldMk cId="1895718313" sldId="310"/>
            <ac:spMk id="12" creationId="{6D9FF63E-27D9-4ECB-A504-7B7D038B6804}"/>
          </ac:spMkLst>
        </pc:spChg>
        <pc:spChg chg="mod">
          <ac:chgData name="Pujing Yang" userId="ab333b3b-3743-41c6-90fc-2f9eb70a673e" providerId="ADAL" clId="{2C48658C-B8EF-4DBF-999C-0A1581AA0BFD}" dt="2021-03-17T14:56:31.643" v="3978" actId="1076"/>
          <ac:spMkLst>
            <pc:docMk/>
            <pc:sldMk cId="1895718313" sldId="310"/>
            <ac:spMk id="15" creationId="{CCE2B825-15E5-49CF-BA98-E7EE93B24E68}"/>
          </ac:spMkLst>
        </pc:spChg>
        <pc:spChg chg="mod">
          <ac:chgData name="Pujing Yang" userId="ab333b3b-3743-41c6-90fc-2f9eb70a673e" providerId="ADAL" clId="{2C48658C-B8EF-4DBF-999C-0A1581AA0BFD}" dt="2021-03-17T08:20:35.696" v="3183"/>
          <ac:spMkLst>
            <pc:docMk/>
            <pc:sldMk cId="1895718313" sldId="310"/>
            <ac:spMk id="16" creationId="{C115D141-A6A8-48B9-97C2-489F93C63DA5}"/>
          </ac:spMkLst>
        </pc:spChg>
        <pc:spChg chg="mod">
          <ac:chgData name="Pujing Yang" userId="ab333b3b-3743-41c6-90fc-2f9eb70a673e" providerId="ADAL" clId="{2C48658C-B8EF-4DBF-999C-0A1581AA0BFD}" dt="2021-03-17T08:20:35.696" v="3183"/>
          <ac:spMkLst>
            <pc:docMk/>
            <pc:sldMk cId="1895718313" sldId="310"/>
            <ac:spMk id="17" creationId="{87F0E998-2EFF-4FF9-A412-65563857AB1F}"/>
          </ac:spMkLst>
        </pc:spChg>
        <pc:spChg chg="mod">
          <ac:chgData name="Pujing Yang" userId="ab333b3b-3743-41c6-90fc-2f9eb70a673e" providerId="ADAL" clId="{2C48658C-B8EF-4DBF-999C-0A1581AA0BFD}" dt="2021-03-17T08:20:35.696" v="3183"/>
          <ac:spMkLst>
            <pc:docMk/>
            <pc:sldMk cId="1895718313" sldId="310"/>
            <ac:spMk id="18" creationId="{A138FFB9-CEE3-4A09-B465-C73BADC0A2C1}"/>
          </ac:spMkLst>
        </pc:spChg>
        <pc:spChg chg="mod">
          <ac:chgData name="Pujing Yang" userId="ab333b3b-3743-41c6-90fc-2f9eb70a673e" providerId="ADAL" clId="{2C48658C-B8EF-4DBF-999C-0A1581AA0BFD}" dt="2021-03-17T08:20:35.696" v="3183"/>
          <ac:spMkLst>
            <pc:docMk/>
            <pc:sldMk cId="1895718313" sldId="310"/>
            <ac:spMk id="19" creationId="{BA4A3D98-6FA5-43F5-BFEE-192CA9A963E9}"/>
          </ac:spMkLst>
        </pc:spChg>
        <pc:spChg chg="mod">
          <ac:chgData name="Pujing Yang" userId="ab333b3b-3743-41c6-90fc-2f9eb70a673e" providerId="ADAL" clId="{2C48658C-B8EF-4DBF-999C-0A1581AA0BFD}" dt="2021-03-17T08:20:35.696" v="3183"/>
          <ac:spMkLst>
            <pc:docMk/>
            <pc:sldMk cId="1895718313" sldId="310"/>
            <ac:spMk id="20" creationId="{7F373851-DB38-422A-909A-83BA0E976990}"/>
          </ac:spMkLst>
        </pc:spChg>
        <pc:spChg chg="add del mod">
          <ac:chgData name="Pujing Yang" userId="ab333b3b-3743-41c6-90fc-2f9eb70a673e" providerId="ADAL" clId="{2C48658C-B8EF-4DBF-999C-0A1581AA0BFD}" dt="2021-03-17T15:02:46.942" v="4006" actId="478"/>
          <ac:spMkLst>
            <pc:docMk/>
            <pc:sldMk cId="1895718313" sldId="310"/>
            <ac:spMk id="21" creationId="{1C88F507-3D44-40B8-B756-C02F0EF66E5D}"/>
          </ac:spMkLst>
        </pc:spChg>
        <pc:spChg chg="mod">
          <ac:chgData name="Pujing Yang" userId="ab333b3b-3743-41c6-90fc-2f9eb70a673e" providerId="ADAL" clId="{2C48658C-B8EF-4DBF-999C-0A1581AA0BFD}" dt="2021-03-17T17:07:32.626" v="4892" actId="1038"/>
          <ac:spMkLst>
            <pc:docMk/>
            <pc:sldMk cId="1895718313" sldId="310"/>
            <ac:spMk id="21" creationId="{7501BE01-E5BF-4FBE-B30E-857A1D54B4F3}"/>
          </ac:spMkLst>
        </pc:spChg>
        <pc:spChg chg="add mod">
          <ac:chgData name="Pujing Yang" userId="ab333b3b-3743-41c6-90fc-2f9eb70a673e" providerId="ADAL" clId="{2C48658C-B8EF-4DBF-999C-0A1581AA0BFD}" dt="2021-03-17T17:07:32.626" v="4892" actId="1038"/>
          <ac:spMkLst>
            <pc:docMk/>
            <pc:sldMk cId="1895718313" sldId="310"/>
            <ac:spMk id="22" creationId="{BF6A660F-F179-4403-B033-3EA00000B137}"/>
          </ac:spMkLst>
        </pc:spChg>
        <pc:spChg chg="add mod">
          <ac:chgData name="Pujing Yang" userId="ab333b3b-3743-41c6-90fc-2f9eb70a673e" providerId="ADAL" clId="{2C48658C-B8EF-4DBF-999C-0A1581AA0BFD}" dt="2021-03-17T17:07:32.626" v="4892" actId="1038"/>
          <ac:spMkLst>
            <pc:docMk/>
            <pc:sldMk cId="1895718313" sldId="310"/>
            <ac:spMk id="23" creationId="{64E9629E-510E-4148-B850-09644F74FC3F}"/>
          </ac:spMkLst>
        </pc:spChg>
        <pc:spChg chg="add mod">
          <ac:chgData name="Pujing Yang" userId="ab333b3b-3743-41c6-90fc-2f9eb70a673e" providerId="ADAL" clId="{2C48658C-B8EF-4DBF-999C-0A1581AA0BFD}" dt="2021-03-17T17:07:32.626" v="4892" actId="1038"/>
          <ac:spMkLst>
            <pc:docMk/>
            <pc:sldMk cId="1895718313" sldId="310"/>
            <ac:spMk id="24" creationId="{52C11EEC-2BF3-4D2E-A6BF-A475AF1D493C}"/>
          </ac:spMkLst>
        </pc:spChg>
        <pc:spChg chg="add mod">
          <ac:chgData name="Pujing Yang" userId="ab333b3b-3743-41c6-90fc-2f9eb70a673e" providerId="ADAL" clId="{2C48658C-B8EF-4DBF-999C-0A1581AA0BFD}" dt="2021-03-17T17:05:30.012" v="4874" actId="571"/>
          <ac:spMkLst>
            <pc:docMk/>
            <pc:sldMk cId="1895718313" sldId="310"/>
            <ac:spMk id="25" creationId="{A1E46E97-9B45-422A-90A7-F00118DDBF82}"/>
          </ac:spMkLst>
        </pc:spChg>
        <pc:spChg chg="add mod">
          <ac:chgData name="Pujing Yang" userId="ab333b3b-3743-41c6-90fc-2f9eb70a673e" providerId="ADAL" clId="{2C48658C-B8EF-4DBF-999C-0A1581AA0BFD}" dt="2021-03-17T17:07:32.626" v="4892" actId="1038"/>
          <ac:spMkLst>
            <pc:docMk/>
            <pc:sldMk cId="1895718313" sldId="310"/>
            <ac:spMk id="26" creationId="{DF15E972-AF95-40DB-A741-9B090DD3E22E}"/>
          </ac:spMkLst>
        </pc:spChg>
        <pc:spChg chg="add mod">
          <ac:chgData name="Pujing Yang" userId="ab333b3b-3743-41c6-90fc-2f9eb70a673e" providerId="ADAL" clId="{2C48658C-B8EF-4DBF-999C-0A1581AA0BFD}" dt="2021-03-17T17:07:32.626" v="4892" actId="1038"/>
          <ac:spMkLst>
            <pc:docMk/>
            <pc:sldMk cId="1895718313" sldId="310"/>
            <ac:spMk id="27" creationId="{F0A02698-61F1-4B95-B42A-69BE14BA3447}"/>
          </ac:spMkLst>
        </pc:spChg>
        <pc:spChg chg="add mod">
          <ac:chgData name="Pujing Yang" userId="ab333b3b-3743-41c6-90fc-2f9eb70a673e" providerId="ADAL" clId="{2C48658C-B8EF-4DBF-999C-0A1581AA0BFD}" dt="2021-03-17T17:07:32.626" v="4892" actId="1038"/>
          <ac:spMkLst>
            <pc:docMk/>
            <pc:sldMk cId="1895718313" sldId="310"/>
            <ac:spMk id="28" creationId="{80D52656-C5AE-4CEB-B8BC-54A95E4D15B5}"/>
          </ac:spMkLst>
        </pc:spChg>
        <pc:spChg chg="add mod">
          <ac:chgData name="Pujing Yang" userId="ab333b3b-3743-41c6-90fc-2f9eb70a673e" providerId="ADAL" clId="{2C48658C-B8EF-4DBF-999C-0A1581AA0BFD}" dt="2021-03-17T17:07:32.626" v="4892" actId="1038"/>
          <ac:spMkLst>
            <pc:docMk/>
            <pc:sldMk cId="1895718313" sldId="310"/>
            <ac:spMk id="29" creationId="{0B35119A-7AF1-48D3-A75D-FB9C313340E5}"/>
          </ac:spMkLst>
        </pc:spChg>
        <pc:spChg chg="add mod">
          <ac:chgData name="Pujing Yang" userId="ab333b3b-3743-41c6-90fc-2f9eb70a673e" providerId="ADAL" clId="{2C48658C-B8EF-4DBF-999C-0A1581AA0BFD}" dt="2021-03-17T17:07:32.626" v="4892" actId="1038"/>
          <ac:spMkLst>
            <pc:docMk/>
            <pc:sldMk cId="1895718313" sldId="310"/>
            <ac:spMk id="30" creationId="{CC640BB7-F519-4A0D-8E70-86A9985DC0D0}"/>
          </ac:spMkLst>
        </pc:spChg>
        <pc:grpChg chg="del">
          <ac:chgData name="Pujing Yang" userId="ab333b3b-3743-41c6-90fc-2f9eb70a673e" providerId="ADAL" clId="{2C48658C-B8EF-4DBF-999C-0A1581AA0BFD}" dt="2021-03-17T08:20:35.225" v="3182" actId="478"/>
          <ac:grpSpMkLst>
            <pc:docMk/>
            <pc:sldMk cId="1895718313" sldId="310"/>
            <ac:grpSpMk id="4" creationId="{CB78D0F5-D4AA-4E14-A2E6-FDD3AE2E5649}"/>
          </ac:grpSpMkLst>
        </pc:grpChg>
        <pc:grpChg chg="add mod">
          <ac:chgData name="Pujing Yang" userId="ab333b3b-3743-41c6-90fc-2f9eb70a673e" providerId="ADAL" clId="{2C48658C-B8EF-4DBF-999C-0A1581AA0BFD}" dt="2021-03-17T08:20:35.696" v="3183"/>
          <ac:grpSpMkLst>
            <pc:docMk/>
            <pc:sldMk cId="1895718313" sldId="310"/>
            <ac:grpSpMk id="14" creationId="{D266B784-84B0-4EB4-BBA2-4F01BA8D286E}"/>
          </ac:grpSpMkLst>
        </pc:grpChg>
        <pc:grpChg chg="mod">
          <ac:chgData name="Pujing Yang" userId="ab333b3b-3743-41c6-90fc-2f9eb70a673e" providerId="ADAL" clId="{2C48658C-B8EF-4DBF-999C-0A1581AA0BFD}" dt="2021-03-18T00:04:49.135" v="6275" actId="1037"/>
          <ac:grpSpMkLst>
            <pc:docMk/>
            <pc:sldMk cId="1895718313" sldId="310"/>
            <ac:grpSpMk id="25" creationId="{36B1A746-D9CE-4335-91FA-4C73C3A9FE7D}"/>
          </ac:grpSpMkLst>
        </pc:grpChg>
        <pc:picChg chg="mod">
          <ac:chgData name="Pujing Yang" userId="ab333b3b-3743-41c6-90fc-2f9eb70a673e" providerId="ADAL" clId="{2C48658C-B8EF-4DBF-999C-0A1581AA0BFD}" dt="2021-03-17T16:38:25.246" v="4599" actId="1076"/>
          <ac:picMkLst>
            <pc:docMk/>
            <pc:sldMk cId="1895718313" sldId="310"/>
            <ac:picMk id="6" creationId="{BB7ABDAE-726A-4F06-BD79-18F713ED17B0}"/>
          </ac:picMkLst>
        </pc:picChg>
        <pc:picChg chg="mod">
          <ac:chgData name="Pujing Yang" userId="ab333b3b-3743-41c6-90fc-2f9eb70a673e" providerId="ADAL" clId="{2C48658C-B8EF-4DBF-999C-0A1581AA0BFD}" dt="2021-03-17T23:35:45.780" v="6130" actId="1076"/>
          <ac:picMkLst>
            <pc:docMk/>
            <pc:sldMk cId="1895718313" sldId="310"/>
            <ac:picMk id="9" creationId="{A29D59CB-002C-4207-9D2A-6215E8547C5F}"/>
          </ac:picMkLst>
        </pc:picChg>
      </pc:sldChg>
      <pc:sldChg chg="delSp mod ord">
        <pc:chgData name="Pujing Yang" userId="ab333b3b-3743-41c6-90fc-2f9eb70a673e" providerId="ADAL" clId="{2C48658C-B8EF-4DBF-999C-0A1581AA0BFD}" dt="2021-03-17T08:20:53.673" v="3187" actId="478"/>
        <pc:sldMkLst>
          <pc:docMk/>
          <pc:sldMk cId="3354626394" sldId="311"/>
        </pc:sldMkLst>
        <pc:grpChg chg="del">
          <ac:chgData name="Pujing Yang" userId="ab333b3b-3743-41c6-90fc-2f9eb70a673e" providerId="ADAL" clId="{2C48658C-B8EF-4DBF-999C-0A1581AA0BFD}" dt="2021-03-17T08:20:53.673" v="3187" actId="478"/>
          <ac:grpSpMkLst>
            <pc:docMk/>
            <pc:sldMk cId="3354626394" sldId="311"/>
            <ac:grpSpMk id="4" creationId="{25A2ABF6-1C22-494F-B121-8016AAFAB9EC}"/>
          </ac:grpSpMkLst>
        </pc:grpChg>
      </pc:sldChg>
      <pc:sldChg chg="modSp add del mod modTransition">
        <pc:chgData name="Pujing Yang" userId="ab333b3b-3743-41c6-90fc-2f9eb70a673e" providerId="ADAL" clId="{2C48658C-B8EF-4DBF-999C-0A1581AA0BFD}" dt="2021-03-17T02:25:14.279" v="2884" actId="47"/>
        <pc:sldMkLst>
          <pc:docMk/>
          <pc:sldMk cId="2942027580" sldId="312"/>
        </pc:sldMkLst>
        <pc:picChg chg="mod ord">
          <ac:chgData name="Pujing Yang" userId="ab333b3b-3743-41c6-90fc-2f9eb70a673e" providerId="ADAL" clId="{2C48658C-B8EF-4DBF-999C-0A1581AA0BFD}" dt="2021-03-17T02:23:34.488" v="2860" actId="14100"/>
          <ac:picMkLst>
            <pc:docMk/>
            <pc:sldMk cId="2942027580" sldId="312"/>
            <ac:picMk id="15" creationId="{52DEE7C9-5DCD-4DE8-B4CF-7C6CE0A11348}"/>
          </ac:picMkLst>
        </pc:picChg>
        <pc:picChg chg="mod">
          <ac:chgData name="Pujing Yang" userId="ab333b3b-3743-41c6-90fc-2f9eb70a673e" providerId="ADAL" clId="{2C48658C-B8EF-4DBF-999C-0A1581AA0BFD}" dt="2021-03-17T02:23:27.826" v="2857" actId="1076"/>
          <ac:picMkLst>
            <pc:docMk/>
            <pc:sldMk cId="2942027580" sldId="312"/>
            <ac:picMk id="16" creationId="{1A73E5D5-16FA-4DA8-9885-8ECD6FDAB345}"/>
          </ac:picMkLst>
        </pc:picChg>
      </pc:sldChg>
      <pc:sldChg chg="modSp add del mod modTransition">
        <pc:chgData name="Pujing Yang" userId="ab333b3b-3743-41c6-90fc-2f9eb70a673e" providerId="ADAL" clId="{2C48658C-B8EF-4DBF-999C-0A1581AA0BFD}" dt="2021-03-17T02:25:14.279" v="2884" actId="47"/>
        <pc:sldMkLst>
          <pc:docMk/>
          <pc:sldMk cId="1991434289" sldId="313"/>
        </pc:sldMkLst>
        <pc:picChg chg="mod ord">
          <ac:chgData name="Pujing Yang" userId="ab333b3b-3743-41c6-90fc-2f9eb70a673e" providerId="ADAL" clId="{2C48658C-B8EF-4DBF-999C-0A1581AA0BFD}" dt="2021-03-17T02:23:42.095" v="2863" actId="166"/>
          <ac:picMkLst>
            <pc:docMk/>
            <pc:sldMk cId="1991434289" sldId="313"/>
            <ac:picMk id="12" creationId="{CFBC70C2-D390-4A10-8CD1-9E78CFCDE98C}"/>
          </ac:picMkLst>
        </pc:picChg>
      </pc:sldChg>
      <pc:sldChg chg="addSp delSp modSp mod modTransition modAnim">
        <pc:chgData name="Pujing Yang" userId="ab333b3b-3743-41c6-90fc-2f9eb70a673e" providerId="ADAL" clId="{2C48658C-B8EF-4DBF-999C-0A1581AA0BFD}" dt="2021-03-18T00:57:53.083" v="6645" actId="1076"/>
        <pc:sldMkLst>
          <pc:docMk/>
          <pc:sldMk cId="3993201424" sldId="313"/>
        </pc:sldMkLst>
        <pc:spChg chg="del">
          <ac:chgData name="Pujing Yang" userId="ab333b3b-3743-41c6-90fc-2f9eb70a673e" providerId="ADAL" clId="{2C48658C-B8EF-4DBF-999C-0A1581AA0BFD}" dt="2021-03-17T15:47:58.932" v="4342" actId="478"/>
          <ac:spMkLst>
            <pc:docMk/>
            <pc:sldMk cId="3993201424" sldId="313"/>
            <ac:spMk id="2" creationId="{9E5613BD-C1C5-416B-B6DD-C76C1FB7FC76}"/>
          </ac:spMkLst>
        </pc:spChg>
        <pc:spChg chg="del">
          <ac:chgData name="Pujing Yang" userId="ab333b3b-3743-41c6-90fc-2f9eb70a673e" providerId="ADAL" clId="{2C48658C-B8EF-4DBF-999C-0A1581AA0BFD}" dt="2021-03-17T14:51:05.830" v="3913" actId="478"/>
          <ac:spMkLst>
            <pc:docMk/>
            <pc:sldMk cId="3993201424" sldId="313"/>
            <ac:spMk id="3" creationId="{1DF3BF49-0126-4024-98A7-D04C20B2DF92}"/>
          </ac:spMkLst>
        </pc:spChg>
        <pc:spChg chg="add del mod">
          <ac:chgData name="Pujing Yang" userId="ab333b3b-3743-41c6-90fc-2f9eb70a673e" providerId="ADAL" clId="{2C48658C-B8EF-4DBF-999C-0A1581AA0BFD}" dt="2021-03-17T15:48:00.552" v="4343" actId="478"/>
          <ac:spMkLst>
            <pc:docMk/>
            <pc:sldMk cId="3993201424" sldId="313"/>
            <ac:spMk id="4" creationId="{33C7E8DD-A2E4-4D7F-80FE-A33E1EA389C7}"/>
          </ac:spMkLst>
        </pc:spChg>
        <pc:spChg chg="mod">
          <ac:chgData name="Pujing Yang" userId="ab333b3b-3743-41c6-90fc-2f9eb70a673e" providerId="ADAL" clId="{2C48658C-B8EF-4DBF-999C-0A1581AA0BFD}" dt="2021-03-17T08:19:55.392" v="3168"/>
          <ac:spMkLst>
            <pc:docMk/>
            <pc:sldMk cId="3993201424" sldId="313"/>
            <ac:spMk id="13" creationId="{11227772-0DD4-4B97-B70E-4996318A6E02}"/>
          </ac:spMkLst>
        </pc:spChg>
        <pc:spChg chg="mod">
          <ac:chgData name="Pujing Yang" userId="ab333b3b-3743-41c6-90fc-2f9eb70a673e" providerId="ADAL" clId="{2C48658C-B8EF-4DBF-999C-0A1581AA0BFD}" dt="2021-03-17T08:19:55.392" v="3168"/>
          <ac:spMkLst>
            <pc:docMk/>
            <pc:sldMk cId="3993201424" sldId="313"/>
            <ac:spMk id="14" creationId="{2E3E1F3C-F33B-4E76-B7DF-ECC0263FE761}"/>
          </ac:spMkLst>
        </pc:spChg>
        <pc:spChg chg="mod">
          <ac:chgData name="Pujing Yang" userId="ab333b3b-3743-41c6-90fc-2f9eb70a673e" providerId="ADAL" clId="{2C48658C-B8EF-4DBF-999C-0A1581AA0BFD}" dt="2021-03-17T08:19:55.392" v="3168"/>
          <ac:spMkLst>
            <pc:docMk/>
            <pc:sldMk cId="3993201424" sldId="313"/>
            <ac:spMk id="15" creationId="{8BA48C0F-BE4D-4CBF-A041-CEF5B0343657}"/>
          </ac:spMkLst>
        </pc:spChg>
        <pc:spChg chg="mod">
          <ac:chgData name="Pujing Yang" userId="ab333b3b-3743-41c6-90fc-2f9eb70a673e" providerId="ADAL" clId="{2C48658C-B8EF-4DBF-999C-0A1581AA0BFD}" dt="2021-03-17T08:19:55.392" v="3168"/>
          <ac:spMkLst>
            <pc:docMk/>
            <pc:sldMk cId="3993201424" sldId="313"/>
            <ac:spMk id="16" creationId="{8CD94ADB-B5D6-44B0-8B16-43AB24BF1428}"/>
          </ac:spMkLst>
        </pc:spChg>
        <pc:spChg chg="mod">
          <ac:chgData name="Pujing Yang" userId="ab333b3b-3743-41c6-90fc-2f9eb70a673e" providerId="ADAL" clId="{2C48658C-B8EF-4DBF-999C-0A1581AA0BFD}" dt="2021-03-18T00:57:31.815" v="6638"/>
          <ac:spMkLst>
            <pc:docMk/>
            <pc:sldMk cId="3993201424" sldId="313"/>
            <ac:spMk id="17" creationId="{4DBD42ED-C171-4B1C-A817-44C56B05E1D7}"/>
          </ac:spMkLst>
        </pc:spChg>
        <pc:spChg chg="mod">
          <ac:chgData name="Pujing Yang" userId="ab333b3b-3743-41c6-90fc-2f9eb70a673e" providerId="ADAL" clId="{2C48658C-B8EF-4DBF-999C-0A1581AA0BFD}" dt="2021-03-17T08:19:55.392" v="3168"/>
          <ac:spMkLst>
            <pc:docMk/>
            <pc:sldMk cId="3993201424" sldId="313"/>
            <ac:spMk id="17" creationId="{5E5A30FE-EBE1-47D1-98AA-2AC60D9CE5EC}"/>
          </ac:spMkLst>
        </pc:spChg>
        <pc:spChg chg="mod">
          <ac:chgData name="Pujing Yang" userId="ab333b3b-3743-41c6-90fc-2f9eb70a673e" providerId="ADAL" clId="{2C48658C-B8EF-4DBF-999C-0A1581AA0BFD}" dt="2021-03-17T08:19:55.392" v="3168"/>
          <ac:spMkLst>
            <pc:docMk/>
            <pc:sldMk cId="3993201424" sldId="313"/>
            <ac:spMk id="18" creationId="{3B19531E-BD87-4863-87E8-923E5E9F5793}"/>
          </ac:spMkLst>
        </pc:spChg>
        <pc:spChg chg="mod">
          <ac:chgData name="Pujing Yang" userId="ab333b3b-3743-41c6-90fc-2f9eb70a673e" providerId="ADAL" clId="{2C48658C-B8EF-4DBF-999C-0A1581AA0BFD}" dt="2021-03-18T00:57:31.815" v="6638"/>
          <ac:spMkLst>
            <pc:docMk/>
            <pc:sldMk cId="3993201424" sldId="313"/>
            <ac:spMk id="18" creationId="{AC37D446-7F69-47CC-9429-2F7789BAFB33}"/>
          </ac:spMkLst>
        </pc:spChg>
        <pc:spChg chg="mod">
          <ac:chgData name="Pujing Yang" userId="ab333b3b-3743-41c6-90fc-2f9eb70a673e" providerId="ADAL" clId="{2C48658C-B8EF-4DBF-999C-0A1581AA0BFD}" dt="2021-03-17T14:55:44.340" v="3971"/>
          <ac:spMkLst>
            <pc:docMk/>
            <pc:sldMk cId="3993201424" sldId="313"/>
            <ac:spMk id="21" creationId="{5DE0E8C8-40F9-4E93-96E8-D7145E3356A0}"/>
          </ac:spMkLst>
        </pc:spChg>
        <pc:spChg chg="mod">
          <ac:chgData name="Pujing Yang" userId="ab333b3b-3743-41c6-90fc-2f9eb70a673e" providerId="ADAL" clId="{2C48658C-B8EF-4DBF-999C-0A1581AA0BFD}" dt="2021-03-17T14:55:44.340" v="3971"/>
          <ac:spMkLst>
            <pc:docMk/>
            <pc:sldMk cId="3993201424" sldId="313"/>
            <ac:spMk id="22" creationId="{91678C1E-75BD-4CED-8C9D-7BBEB48E881C}"/>
          </ac:spMkLst>
        </pc:spChg>
        <pc:spChg chg="mod">
          <ac:chgData name="Pujing Yang" userId="ab333b3b-3743-41c6-90fc-2f9eb70a673e" providerId="ADAL" clId="{2C48658C-B8EF-4DBF-999C-0A1581AA0BFD}" dt="2021-03-17T14:55:44.340" v="3971"/>
          <ac:spMkLst>
            <pc:docMk/>
            <pc:sldMk cId="3993201424" sldId="313"/>
            <ac:spMk id="23" creationId="{D81801EE-194D-45ED-B80E-D59677D9C1A0}"/>
          </ac:spMkLst>
        </pc:spChg>
        <pc:spChg chg="mod">
          <ac:chgData name="Pujing Yang" userId="ab333b3b-3743-41c6-90fc-2f9eb70a673e" providerId="ADAL" clId="{2C48658C-B8EF-4DBF-999C-0A1581AA0BFD}" dt="2021-03-17T14:55:44.340" v="3971"/>
          <ac:spMkLst>
            <pc:docMk/>
            <pc:sldMk cId="3993201424" sldId="313"/>
            <ac:spMk id="24" creationId="{FD272142-8BC7-4948-9362-AAD0F89C28FD}"/>
          </ac:spMkLst>
        </pc:spChg>
        <pc:spChg chg="mod">
          <ac:chgData name="Pujing Yang" userId="ab333b3b-3743-41c6-90fc-2f9eb70a673e" providerId="ADAL" clId="{2C48658C-B8EF-4DBF-999C-0A1581AA0BFD}" dt="2021-03-17T14:55:44.340" v="3971"/>
          <ac:spMkLst>
            <pc:docMk/>
            <pc:sldMk cId="3993201424" sldId="313"/>
            <ac:spMk id="25" creationId="{1224BD9F-DA70-4D5A-9ED3-413F4C423F37}"/>
          </ac:spMkLst>
        </pc:spChg>
        <pc:spChg chg="mod">
          <ac:chgData name="Pujing Yang" userId="ab333b3b-3743-41c6-90fc-2f9eb70a673e" providerId="ADAL" clId="{2C48658C-B8EF-4DBF-999C-0A1581AA0BFD}" dt="2021-03-17T14:55:44.340" v="3971"/>
          <ac:spMkLst>
            <pc:docMk/>
            <pc:sldMk cId="3993201424" sldId="313"/>
            <ac:spMk id="26" creationId="{17AAF58D-CC56-48D3-9CD8-08199168BF29}"/>
          </ac:spMkLst>
        </pc:spChg>
        <pc:spChg chg="add mod">
          <ac:chgData name="Pujing Yang" userId="ab333b3b-3743-41c6-90fc-2f9eb70a673e" providerId="ADAL" clId="{2C48658C-B8EF-4DBF-999C-0A1581AA0BFD}" dt="2021-03-18T00:57:53.083" v="6645" actId="1076"/>
          <ac:spMkLst>
            <pc:docMk/>
            <pc:sldMk cId="3993201424" sldId="313"/>
            <ac:spMk id="27" creationId="{57A80B3A-26A4-45ED-8D85-8A55C08F72D4}"/>
          </ac:spMkLst>
        </pc:spChg>
        <pc:spChg chg="mod">
          <ac:chgData name="Pujing Yang" userId="ab333b3b-3743-41c6-90fc-2f9eb70a673e" providerId="ADAL" clId="{2C48658C-B8EF-4DBF-999C-0A1581AA0BFD}" dt="2021-03-18T00:57:31.815" v="6638"/>
          <ac:spMkLst>
            <pc:docMk/>
            <pc:sldMk cId="3993201424" sldId="313"/>
            <ac:spMk id="28" creationId="{24FC4B86-4341-4ABF-8A13-DD4D6F659F7F}"/>
          </ac:spMkLst>
        </pc:spChg>
        <pc:spChg chg="mod">
          <ac:chgData name="Pujing Yang" userId="ab333b3b-3743-41c6-90fc-2f9eb70a673e" providerId="ADAL" clId="{2C48658C-B8EF-4DBF-999C-0A1581AA0BFD}" dt="2021-03-18T00:57:31.815" v="6638"/>
          <ac:spMkLst>
            <pc:docMk/>
            <pc:sldMk cId="3993201424" sldId="313"/>
            <ac:spMk id="29" creationId="{2D96AF21-9EF6-4DC6-A2F6-AF3DD33877EC}"/>
          </ac:spMkLst>
        </pc:spChg>
        <pc:spChg chg="mod">
          <ac:chgData name="Pujing Yang" userId="ab333b3b-3743-41c6-90fc-2f9eb70a673e" providerId="ADAL" clId="{2C48658C-B8EF-4DBF-999C-0A1581AA0BFD}" dt="2021-03-18T00:57:31.815" v="6638"/>
          <ac:spMkLst>
            <pc:docMk/>
            <pc:sldMk cId="3993201424" sldId="313"/>
            <ac:spMk id="30" creationId="{6CB35488-A328-4097-8ADB-0875AD1B789F}"/>
          </ac:spMkLst>
        </pc:spChg>
        <pc:spChg chg="mod">
          <ac:chgData name="Pujing Yang" userId="ab333b3b-3743-41c6-90fc-2f9eb70a673e" providerId="ADAL" clId="{2C48658C-B8EF-4DBF-999C-0A1581AA0BFD}" dt="2021-03-18T00:57:31.815" v="6638"/>
          <ac:spMkLst>
            <pc:docMk/>
            <pc:sldMk cId="3993201424" sldId="313"/>
            <ac:spMk id="31" creationId="{DA124767-7A5C-4D34-B1DD-46559F4A9E91}"/>
          </ac:spMkLst>
        </pc:spChg>
        <pc:grpChg chg="del">
          <ac:chgData name="Pujing Yang" userId="ab333b3b-3743-41c6-90fc-2f9eb70a673e" providerId="ADAL" clId="{2C48658C-B8EF-4DBF-999C-0A1581AA0BFD}" dt="2021-03-17T08:19:54.953" v="3167" actId="478"/>
          <ac:grpSpMkLst>
            <pc:docMk/>
            <pc:sldMk cId="3993201424" sldId="313"/>
            <ac:grpSpMk id="4" creationId="{F8961013-282D-4731-94B0-08B028127C19}"/>
          </ac:grpSpMkLst>
        </pc:grpChg>
        <pc:grpChg chg="add del mod">
          <ac:chgData name="Pujing Yang" userId="ab333b3b-3743-41c6-90fc-2f9eb70a673e" providerId="ADAL" clId="{2C48658C-B8EF-4DBF-999C-0A1581AA0BFD}" dt="2021-03-17T14:55:43.886" v="3970" actId="478"/>
          <ac:grpSpMkLst>
            <pc:docMk/>
            <pc:sldMk cId="3993201424" sldId="313"/>
            <ac:grpSpMk id="12" creationId="{22CF0E56-BE42-411A-B6D7-03336AB2061C}"/>
          </ac:grpSpMkLst>
        </pc:grpChg>
        <pc:grpChg chg="add mod">
          <ac:chgData name="Pujing Yang" userId="ab333b3b-3743-41c6-90fc-2f9eb70a673e" providerId="ADAL" clId="{2C48658C-B8EF-4DBF-999C-0A1581AA0BFD}" dt="2021-03-18T00:57:31.815" v="6638"/>
          <ac:grpSpMkLst>
            <pc:docMk/>
            <pc:sldMk cId="3993201424" sldId="313"/>
            <ac:grpSpMk id="16" creationId="{96AA0530-517D-4DEB-9C97-910BC207C8B1}"/>
          </ac:grpSpMkLst>
        </pc:grpChg>
        <pc:grpChg chg="add del mod ord">
          <ac:chgData name="Pujing Yang" userId="ab333b3b-3743-41c6-90fc-2f9eb70a673e" providerId="ADAL" clId="{2C48658C-B8EF-4DBF-999C-0A1581AA0BFD}" dt="2021-03-17T15:48:05.584" v="4345" actId="478"/>
          <ac:grpSpMkLst>
            <pc:docMk/>
            <pc:sldMk cId="3993201424" sldId="313"/>
            <ac:grpSpMk id="20" creationId="{6CFAE82C-1DA4-4649-BDC3-4EEF774A1A1C}"/>
          </ac:grpSpMkLst>
        </pc:grpChg>
        <pc:picChg chg="mod">
          <ac:chgData name="Pujing Yang" userId="ab333b3b-3743-41c6-90fc-2f9eb70a673e" providerId="ADAL" clId="{2C48658C-B8EF-4DBF-999C-0A1581AA0BFD}" dt="2021-03-18T00:57:50.655" v="6644" actId="1076"/>
          <ac:picMkLst>
            <pc:docMk/>
            <pc:sldMk cId="3993201424" sldId="313"/>
            <ac:picMk id="3" creationId="{CCE217F6-91F7-7042-A86E-5F2B3EDB38C3}"/>
          </ac:picMkLst>
        </pc:picChg>
        <pc:picChg chg="mod">
          <ac:chgData name="Pujing Yang" userId="ab333b3b-3743-41c6-90fc-2f9eb70a673e" providerId="ADAL" clId="{2C48658C-B8EF-4DBF-999C-0A1581AA0BFD}" dt="2021-03-17T17:12:51.689" v="4958" actId="1076"/>
          <ac:picMkLst>
            <pc:docMk/>
            <pc:sldMk cId="3993201424" sldId="313"/>
            <ac:picMk id="5" creationId="{80FE9CE7-A075-D448-B223-E5BA261B05C9}"/>
          </ac:picMkLst>
        </pc:picChg>
        <pc:picChg chg="add mod">
          <ac:chgData name="Pujing Yang" userId="ab333b3b-3743-41c6-90fc-2f9eb70a673e" providerId="ADAL" clId="{2C48658C-B8EF-4DBF-999C-0A1581AA0BFD}" dt="2021-03-17T15:48:09.330" v="4346" actId="1076"/>
          <ac:picMkLst>
            <pc:docMk/>
            <pc:sldMk cId="3993201424" sldId="313"/>
            <ac:picMk id="19" creationId="{F36AFC79-0597-49FE-9ED3-F46A5BC5AEBA}"/>
          </ac:picMkLst>
        </pc:picChg>
      </pc:sldChg>
      <pc:sldChg chg="modSp add del mod modTransition">
        <pc:chgData name="Pujing Yang" userId="ab333b3b-3743-41c6-90fc-2f9eb70a673e" providerId="ADAL" clId="{2C48658C-B8EF-4DBF-999C-0A1581AA0BFD}" dt="2021-03-17T02:25:14.279" v="2884" actId="47"/>
        <pc:sldMkLst>
          <pc:docMk/>
          <pc:sldMk cId="2892068316" sldId="314"/>
        </pc:sldMkLst>
        <pc:picChg chg="mod ord">
          <ac:chgData name="Pujing Yang" userId="ab333b3b-3743-41c6-90fc-2f9eb70a673e" providerId="ADAL" clId="{2C48658C-B8EF-4DBF-999C-0A1581AA0BFD}" dt="2021-03-17T02:24:00.295" v="2871" actId="1076"/>
          <ac:picMkLst>
            <pc:docMk/>
            <pc:sldMk cId="2892068316" sldId="314"/>
            <ac:picMk id="13" creationId="{008B3DE7-AED3-418E-AA58-FEC233FFDE5F}"/>
          </ac:picMkLst>
        </pc:picChg>
      </pc:sldChg>
      <pc:sldChg chg="modSp del mod">
        <pc:chgData name="Pujing Yang" userId="ab333b3b-3743-41c6-90fc-2f9eb70a673e" providerId="ADAL" clId="{2C48658C-B8EF-4DBF-999C-0A1581AA0BFD}" dt="2021-03-17T07:22:00.869" v="3081" actId="47"/>
        <pc:sldMkLst>
          <pc:docMk/>
          <pc:sldMk cId="3368702112" sldId="314"/>
        </pc:sldMkLst>
        <pc:grpChg chg="mod">
          <ac:chgData name="Pujing Yang" userId="ab333b3b-3743-41c6-90fc-2f9eb70a673e" providerId="ADAL" clId="{2C48658C-B8EF-4DBF-999C-0A1581AA0BFD}" dt="2021-03-17T06:52:50.794" v="3011" actId="14100"/>
          <ac:grpSpMkLst>
            <pc:docMk/>
            <pc:sldMk cId="3368702112" sldId="314"/>
            <ac:grpSpMk id="32" creationId="{CB3F4D43-78EC-4738-8E21-29469C08FBD8}"/>
          </ac:grpSpMkLst>
        </pc:grpChg>
      </pc:sldChg>
      <pc:sldChg chg="addSp delSp modSp mod modTransition">
        <pc:chgData name="Pujing Yang" userId="ab333b3b-3743-41c6-90fc-2f9eb70a673e" providerId="ADAL" clId="{2C48658C-B8EF-4DBF-999C-0A1581AA0BFD}" dt="2021-03-17T15:17:50.076" v="4178"/>
        <pc:sldMkLst>
          <pc:docMk/>
          <pc:sldMk cId="537455224" sldId="315"/>
        </pc:sldMkLst>
        <pc:spChg chg="mod">
          <ac:chgData name="Pujing Yang" userId="ab333b3b-3743-41c6-90fc-2f9eb70a673e" providerId="ADAL" clId="{2C48658C-B8EF-4DBF-999C-0A1581AA0BFD}" dt="2021-03-17T08:15:50.350" v="3133"/>
          <ac:spMkLst>
            <pc:docMk/>
            <pc:sldMk cId="537455224" sldId="315"/>
            <ac:spMk id="39" creationId="{C69215E2-E3E5-41DF-BA43-C257E69721B1}"/>
          </ac:spMkLst>
        </pc:spChg>
        <pc:spChg chg="mod">
          <ac:chgData name="Pujing Yang" userId="ab333b3b-3743-41c6-90fc-2f9eb70a673e" providerId="ADAL" clId="{2C48658C-B8EF-4DBF-999C-0A1581AA0BFD}" dt="2021-03-17T08:15:50.350" v="3133"/>
          <ac:spMkLst>
            <pc:docMk/>
            <pc:sldMk cId="537455224" sldId="315"/>
            <ac:spMk id="40" creationId="{888994BC-366E-420F-8AE0-69534DDABA97}"/>
          </ac:spMkLst>
        </pc:spChg>
        <pc:spChg chg="mod">
          <ac:chgData name="Pujing Yang" userId="ab333b3b-3743-41c6-90fc-2f9eb70a673e" providerId="ADAL" clId="{2C48658C-B8EF-4DBF-999C-0A1581AA0BFD}" dt="2021-03-17T08:15:50.350" v="3133"/>
          <ac:spMkLst>
            <pc:docMk/>
            <pc:sldMk cId="537455224" sldId="315"/>
            <ac:spMk id="41" creationId="{E14D0E8F-65FE-41A6-BA61-344DE321D27F}"/>
          </ac:spMkLst>
        </pc:spChg>
        <pc:spChg chg="mod">
          <ac:chgData name="Pujing Yang" userId="ab333b3b-3743-41c6-90fc-2f9eb70a673e" providerId="ADAL" clId="{2C48658C-B8EF-4DBF-999C-0A1581AA0BFD}" dt="2021-03-17T08:15:50.350" v="3133"/>
          <ac:spMkLst>
            <pc:docMk/>
            <pc:sldMk cId="537455224" sldId="315"/>
            <ac:spMk id="42" creationId="{44C32D12-A4B4-4325-A8FB-FD330FDDD11E}"/>
          </ac:spMkLst>
        </pc:spChg>
        <pc:spChg chg="mod">
          <ac:chgData name="Pujing Yang" userId="ab333b3b-3743-41c6-90fc-2f9eb70a673e" providerId="ADAL" clId="{2C48658C-B8EF-4DBF-999C-0A1581AA0BFD}" dt="2021-03-17T08:15:50.350" v="3133"/>
          <ac:spMkLst>
            <pc:docMk/>
            <pc:sldMk cId="537455224" sldId="315"/>
            <ac:spMk id="43" creationId="{C12A1717-4CC3-4AA0-932A-5C334CD8AE06}"/>
          </ac:spMkLst>
        </pc:spChg>
        <pc:spChg chg="mod">
          <ac:chgData name="Pujing Yang" userId="ab333b3b-3743-41c6-90fc-2f9eb70a673e" providerId="ADAL" clId="{2C48658C-B8EF-4DBF-999C-0A1581AA0BFD}" dt="2021-03-17T08:15:50.350" v="3133"/>
          <ac:spMkLst>
            <pc:docMk/>
            <pc:sldMk cId="537455224" sldId="315"/>
            <ac:spMk id="44" creationId="{047C4A94-AC36-4223-B47B-AE32A1A0164B}"/>
          </ac:spMkLst>
        </pc:spChg>
        <pc:spChg chg="mod">
          <ac:chgData name="Pujing Yang" userId="ab333b3b-3743-41c6-90fc-2f9eb70a673e" providerId="ADAL" clId="{2C48658C-B8EF-4DBF-999C-0A1581AA0BFD}" dt="2021-03-17T14:54:35.467" v="3937"/>
          <ac:spMkLst>
            <pc:docMk/>
            <pc:sldMk cId="537455224" sldId="315"/>
            <ac:spMk id="46" creationId="{E517DEDD-8D28-4B9E-AC2C-4AC7A93AFC1D}"/>
          </ac:spMkLst>
        </pc:spChg>
        <pc:spChg chg="mod">
          <ac:chgData name="Pujing Yang" userId="ab333b3b-3743-41c6-90fc-2f9eb70a673e" providerId="ADAL" clId="{2C48658C-B8EF-4DBF-999C-0A1581AA0BFD}" dt="2021-03-17T14:54:35.467" v="3937"/>
          <ac:spMkLst>
            <pc:docMk/>
            <pc:sldMk cId="537455224" sldId="315"/>
            <ac:spMk id="47" creationId="{0334A4F4-746B-485C-B4BC-72BFB5D66192}"/>
          </ac:spMkLst>
        </pc:spChg>
        <pc:spChg chg="mod">
          <ac:chgData name="Pujing Yang" userId="ab333b3b-3743-41c6-90fc-2f9eb70a673e" providerId="ADAL" clId="{2C48658C-B8EF-4DBF-999C-0A1581AA0BFD}" dt="2021-03-17T14:54:35.467" v="3937"/>
          <ac:spMkLst>
            <pc:docMk/>
            <pc:sldMk cId="537455224" sldId="315"/>
            <ac:spMk id="48" creationId="{AA316159-4C5A-4286-8CCC-F715DFF08927}"/>
          </ac:spMkLst>
        </pc:spChg>
        <pc:spChg chg="mod">
          <ac:chgData name="Pujing Yang" userId="ab333b3b-3743-41c6-90fc-2f9eb70a673e" providerId="ADAL" clId="{2C48658C-B8EF-4DBF-999C-0A1581AA0BFD}" dt="2021-03-17T14:54:35.467" v="3937"/>
          <ac:spMkLst>
            <pc:docMk/>
            <pc:sldMk cId="537455224" sldId="315"/>
            <ac:spMk id="49" creationId="{069FD3D8-6B0F-4C36-8097-7ACC92ADC1FB}"/>
          </ac:spMkLst>
        </pc:spChg>
        <pc:spChg chg="mod">
          <ac:chgData name="Pujing Yang" userId="ab333b3b-3743-41c6-90fc-2f9eb70a673e" providerId="ADAL" clId="{2C48658C-B8EF-4DBF-999C-0A1581AA0BFD}" dt="2021-03-17T14:54:35.467" v="3937"/>
          <ac:spMkLst>
            <pc:docMk/>
            <pc:sldMk cId="537455224" sldId="315"/>
            <ac:spMk id="50" creationId="{277B9AB3-E9D7-41F8-992F-200E3476E53C}"/>
          </ac:spMkLst>
        </pc:spChg>
        <pc:spChg chg="mod">
          <ac:chgData name="Pujing Yang" userId="ab333b3b-3743-41c6-90fc-2f9eb70a673e" providerId="ADAL" clId="{2C48658C-B8EF-4DBF-999C-0A1581AA0BFD}" dt="2021-03-17T14:54:35.467" v="3937"/>
          <ac:spMkLst>
            <pc:docMk/>
            <pc:sldMk cId="537455224" sldId="315"/>
            <ac:spMk id="51" creationId="{3447C9F3-AA2D-42EF-A061-636654B03620}"/>
          </ac:spMkLst>
        </pc:spChg>
        <pc:grpChg chg="del">
          <ac:chgData name="Pujing Yang" userId="ab333b3b-3743-41c6-90fc-2f9eb70a673e" providerId="ADAL" clId="{2C48658C-B8EF-4DBF-999C-0A1581AA0BFD}" dt="2021-03-17T08:15:51.826" v="3134" actId="478"/>
          <ac:grpSpMkLst>
            <pc:docMk/>
            <pc:sldMk cId="537455224" sldId="315"/>
            <ac:grpSpMk id="12" creationId="{52F59FDA-292B-4462-B215-B88F683175B2}"/>
          </ac:grpSpMkLst>
        </pc:grpChg>
        <pc:grpChg chg="add del mod">
          <ac:chgData name="Pujing Yang" userId="ab333b3b-3743-41c6-90fc-2f9eb70a673e" providerId="ADAL" clId="{2C48658C-B8EF-4DBF-999C-0A1581AA0BFD}" dt="2021-03-17T14:54:34.958" v="3936" actId="478"/>
          <ac:grpSpMkLst>
            <pc:docMk/>
            <pc:sldMk cId="537455224" sldId="315"/>
            <ac:grpSpMk id="37" creationId="{E03ED00C-A6C7-4E52-9E25-BDE25A583901}"/>
          </ac:grpSpMkLst>
        </pc:grpChg>
        <pc:grpChg chg="add mod">
          <ac:chgData name="Pujing Yang" userId="ab333b3b-3743-41c6-90fc-2f9eb70a673e" providerId="ADAL" clId="{2C48658C-B8EF-4DBF-999C-0A1581AA0BFD}" dt="2021-03-17T14:54:35.467" v="3937"/>
          <ac:grpSpMkLst>
            <pc:docMk/>
            <pc:sldMk cId="537455224" sldId="315"/>
            <ac:grpSpMk id="45" creationId="{C328E4EA-90E7-4494-966F-837357D3D89C}"/>
          </ac:grpSpMkLst>
        </pc:grpChg>
      </pc:sldChg>
      <pc:sldChg chg="modSp add del mod modTransition">
        <pc:chgData name="Pujing Yang" userId="ab333b3b-3743-41c6-90fc-2f9eb70a673e" providerId="ADAL" clId="{2C48658C-B8EF-4DBF-999C-0A1581AA0BFD}" dt="2021-03-17T02:25:14.279" v="2884" actId="47"/>
        <pc:sldMkLst>
          <pc:docMk/>
          <pc:sldMk cId="2246401868" sldId="315"/>
        </pc:sldMkLst>
        <pc:picChg chg="mod">
          <ac:chgData name="Pujing Yang" userId="ab333b3b-3743-41c6-90fc-2f9eb70a673e" providerId="ADAL" clId="{2C48658C-B8EF-4DBF-999C-0A1581AA0BFD}" dt="2021-03-17T02:24:09.292" v="2875" actId="1076"/>
          <ac:picMkLst>
            <pc:docMk/>
            <pc:sldMk cId="2246401868" sldId="315"/>
            <ac:picMk id="3" creationId="{09F6D838-D5E9-44F1-8DF7-12C05EA4C2CD}"/>
          </ac:picMkLst>
        </pc:picChg>
      </pc:sldChg>
      <pc:sldChg chg="modSp add del mod modTransition">
        <pc:chgData name="Pujing Yang" userId="ab333b3b-3743-41c6-90fc-2f9eb70a673e" providerId="ADAL" clId="{2C48658C-B8EF-4DBF-999C-0A1581AA0BFD}" dt="2021-03-17T02:25:14.279" v="2884" actId="47"/>
        <pc:sldMkLst>
          <pc:docMk/>
          <pc:sldMk cId="3295164962" sldId="316"/>
        </pc:sldMkLst>
        <pc:picChg chg="mod ord">
          <ac:chgData name="Pujing Yang" userId="ab333b3b-3743-41c6-90fc-2f9eb70a673e" providerId="ADAL" clId="{2C48658C-B8EF-4DBF-999C-0A1581AA0BFD}" dt="2021-03-17T02:24:20.171" v="2881" actId="1076"/>
          <ac:picMkLst>
            <pc:docMk/>
            <pc:sldMk cId="3295164962" sldId="316"/>
            <ac:picMk id="16" creationId="{1A73E5D5-16FA-4DA8-9885-8ECD6FDAB345}"/>
          </ac:picMkLst>
        </pc:picChg>
      </pc:sldChg>
      <pc:sldChg chg="addSp delSp modSp mod modTransition">
        <pc:chgData name="Pujing Yang" userId="ab333b3b-3743-41c6-90fc-2f9eb70a673e" providerId="ADAL" clId="{2C48658C-B8EF-4DBF-999C-0A1581AA0BFD}" dt="2021-03-17T15:17:50.076" v="4178"/>
        <pc:sldMkLst>
          <pc:docMk/>
          <pc:sldMk cId="3384831827" sldId="316"/>
        </pc:sldMkLst>
        <pc:spChg chg="mod">
          <ac:chgData name="Pujing Yang" userId="ab333b3b-3743-41c6-90fc-2f9eb70a673e" providerId="ADAL" clId="{2C48658C-B8EF-4DBF-999C-0A1581AA0BFD}" dt="2021-03-17T08:15:55.084" v="3135"/>
          <ac:spMkLst>
            <pc:docMk/>
            <pc:sldMk cId="3384831827" sldId="316"/>
            <ac:spMk id="34" creationId="{04FECA1A-0A28-430E-A063-30B64E9DEA0C}"/>
          </ac:spMkLst>
        </pc:spChg>
        <pc:spChg chg="mod">
          <ac:chgData name="Pujing Yang" userId="ab333b3b-3743-41c6-90fc-2f9eb70a673e" providerId="ADAL" clId="{2C48658C-B8EF-4DBF-999C-0A1581AA0BFD}" dt="2021-03-17T08:15:55.084" v="3135"/>
          <ac:spMkLst>
            <pc:docMk/>
            <pc:sldMk cId="3384831827" sldId="316"/>
            <ac:spMk id="35" creationId="{825C89EC-01CE-4CB3-B7EE-BA123E97E95F}"/>
          </ac:spMkLst>
        </pc:spChg>
        <pc:spChg chg="mod">
          <ac:chgData name="Pujing Yang" userId="ab333b3b-3743-41c6-90fc-2f9eb70a673e" providerId="ADAL" clId="{2C48658C-B8EF-4DBF-999C-0A1581AA0BFD}" dt="2021-03-17T08:15:55.084" v="3135"/>
          <ac:spMkLst>
            <pc:docMk/>
            <pc:sldMk cId="3384831827" sldId="316"/>
            <ac:spMk id="36" creationId="{7F6ABCCD-AF9E-45F6-BED3-E9A32EA8B0EB}"/>
          </ac:spMkLst>
        </pc:spChg>
        <pc:spChg chg="mod">
          <ac:chgData name="Pujing Yang" userId="ab333b3b-3743-41c6-90fc-2f9eb70a673e" providerId="ADAL" clId="{2C48658C-B8EF-4DBF-999C-0A1581AA0BFD}" dt="2021-03-17T08:15:55.084" v="3135"/>
          <ac:spMkLst>
            <pc:docMk/>
            <pc:sldMk cId="3384831827" sldId="316"/>
            <ac:spMk id="37" creationId="{B28E9C39-BFA2-4DF1-99AF-508FDFA2D645}"/>
          </ac:spMkLst>
        </pc:spChg>
        <pc:spChg chg="mod">
          <ac:chgData name="Pujing Yang" userId="ab333b3b-3743-41c6-90fc-2f9eb70a673e" providerId="ADAL" clId="{2C48658C-B8EF-4DBF-999C-0A1581AA0BFD}" dt="2021-03-17T08:15:55.084" v="3135"/>
          <ac:spMkLst>
            <pc:docMk/>
            <pc:sldMk cId="3384831827" sldId="316"/>
            <ac:spMk id="38" creationId="{BBB7F188-4899-44C0-BD29-9F7D4FD552F8}"/>
          </ac:spMkLst>
        </pc:spChg>
        <pc:spChg chg="mod">
          <ac:chgData name="Pujing Yang" userId="ab333b3b-3743-41c6-90fc-2f9eb70a673e" providerId="ADAL" clId="{2C48658C-B8EF-4DBF-999C-0A1581AA0BFD}" dt="2021-03-17T08:15:55.084" v="3135"/>
          <ac:spMkLst>
            <pc:docMk/>
            <pc:sldMk cId="3384831827" sldId="316"/>
            <ac:spMk id="39" creationId="{80DDB707-15F2-452E-82B2-85D9C07ACA2E}"/>
          </ac:spMkLst>
        </pc:spChg>
        <pc:spChg chg="mod">
          <ac:chgData name="Pujing Yang" userId="ab333b3b-3743-41c6-90fc-2f9eb70a673e" providerId="ADAL" clId="{2C48658C-B8EF-4DBF-999C-0A1581AA0BFD}" dt="2021-03-17T14:54:40.756" v="3939"/>
          <ac:spMkLst>
            <pc:docMk/>
            <pc:sldMk cId="3384831827" sldId="316"/>
            <ac:spMk id="40" creationId="{A05B96F0-7102-45F1-B738-212F2EF13443}"/>
          </ac:spMkLst>
        </pc:spChg>
        <pc:spChg chg="mod">
          <ac:chgData name="Pujing Yang" userId="ab333b3b-3743-41c6-90fc-2f9eb70a673e" providerId="ADAL" clId="{2C48658C-B8EF-4DBF-999C-0A1581AA0BFD}" dt="2021-03-17T14:54:40.756" v="3939"/>
          <ac:spMkLst>
            <pc:docMk/>
            <pc:sldMk cId="3384831827" sldId="316"/>
            <ac:spMk id="41" creationId="{9D14D9E6-72E0-4D9B-85BA-D65482BC29D2}"/>
          </ac:spMkLst>
        </pc:spChg>
        <pc:spChg chg="mod">
          <ac:chgData name="Pujing Yang" userId="ab333b3b-3743-41c6-90fc-2f9eb70a673e" providerId="ADAL" clId="{2C48658C-B8EF-4DBF-999C-0A1581AA0BFD}" dt="2021-03-17T14:54:40.756" v="3939"/>
          <ac:spMkLst>
            <pc:docMk/>
            <pc:sldMk cId="3384831827" sldId="316"/>
            <ac:spMk id="42" creationId="{2E491594-683F-470C-BFC9-54E83A37512F}"/>
          </ac:spMkLst>
        </pc:spChg>
        <pc:spChg chg="mod">
          <ac:chgData name="Pujing Yang" userId="ab333b3b-3743-41c6-90fc-2f9eb70a673e" providerId="ADAL" clId="{2C48658C-B8EF-4DBF-999C-0A1581AA0BFD}" dt="2021-03-17T14:54:40.756" v="3939"/>
          <ac:spMkLst>
            <pc:docMk/>
            <pc:sldMk cId="3384831827" sldId="316"/>
            <ac:spMk id="43" creationId="{52F61196-7CD1-4DA0-936E-C99F637EEF69}"/>
          </ac:spMkLst>
        </pc:spChg>
        <pc:spChg chg="mod">
          <ac:chgData name="Pujing Yang" userId="ab333b3b-3743-41c6-90fc-2f9eb70a673e" providerId="ADAL" clId="{2C48658C-B8EF-4DBF-999C-0A1581AA0BFD}" dt="2021-03-17T14:54:40.756" v="3939"/>
          <ac:spMkLst>
            <pc:docMk/>
            <pc:sldMk cId="3384831827" sldId="316"/>
            <ac:spMk id="44" creationId="{0750D1CB-B732-4DAF-965C-235B70798778}"/>
          </ac:spMkLst>
        </pc:spChg>
        <pc:spChg chg="mod">
          <ac:chgData name="Pujing Yang" userId="ab333b3b-3743-41c6-90fc-2f9eb70a673e" providerId="ADAL" clId="{2C48658C-B8EF-4DBF-999C-0A1581AA0BFD}" dt="2021-03-17T14:54:40.756" v="3939"/>
          <ac:spMkLst>
            <pc:docMk/>
            <pc:sldMk cId="3384831827" sldId="316"/>
            <ac:spMk id="45" creationId="{75B4DB5F-6F29-4615-A8C4-05351F67C7E3}"/>
          </ac:spMkLst>
        </pc:spChg>
        <pc:grpChg chg="del">
          <ac:chgData name="Pujing Yang" userId="ab333b3b-3743-41c6-90fc-2f9eb70a673e" providerId="ADAL" clId="{2C48658C-B8EF-4DBF-999C-0A1581AA0BFD}" dt="2021-03-17T08:15:56.707" v="3136" actId="478"/>
          <ac:grpSpMkLst>
            <pc:docMk/>
            <pc:sldMk cId="3384831827" sldId="316"/>
            <ac:grpSpMk id="12" creationId="{52F59FDA-292B-4462-B215-B88F683175B2}"/>
          </ac:grpSpMkLst>
        </pc:grpChg>
        <pc:grpChg chg="add mod">
          <ac:chgData name="Pujing Yang" userId="ab333b3b-3743-41c6-90fc-2f9eb70a673e" providerId="ADAL" clId="{2C48658C-B8EF-4DBF-999C-0A1581AA0BFD}" dt="2021-03-17T14:54:40.756" v="3939"/>
          <ac:grpSpMkLst>
            <pc:docMk/>
            <pc:sldMk cId="3384831827" sldId="316"/>
            <ac:grpSpMk id="30" creationId="{40B34C54-5348-4D35-A7FD-EF719825F960}"/>
          </ac:grpSpMkLst>
        </pc:grpChg>
        <pc:grpChg chg="add del mod">
          <ac:chgData name="Pujing Yang" userId="ab333b3b-3743-41c6-90fc-2f9eb70a673e" providerId="ADAL" clId="{2C48658C-B8EF-4DBF-999C-0A1581AA0BFD}" dt="2021-03-17T14:54:40.301" v="3938" actId="478"/>
          <ac:grpSpMkLst>
            <pc:docMk/>
            <pc:sldMk cId="3384831827" sldId="316"/>
            <ac:grpSpMk id="33" creationId="{E5F6B859-749A-45AA-BB6F-03B280D73C25}"/>
          </ac:grpSpMkLst>
        </pc:grpChg>
      </pc:sldChg>
      <pc:sldChg chg="addSp delSp modSp mod modTransition">
        <pc:chgData name="Pujing Yang" userId="ab333b3b-3743-41c6-90fc-2f9eb70a673e" providerId="ADAL" clId="{2C48658C-B8EF-4DBF-999C-0A1581AA0BFD}" dt="2021-03-17T15:17:50.076" v="4178"/>
        <pc:sldMkLst>
          <pc:docMk/>
          <pc:sldMk cId="505045116" sldId="317"/>
        </pc:sldMkLst>
        <pc:spChg chg="mod">
          <ac:chgData name="Pujing Yang" userId="ab333b3b-3743-41c6-90fc-2f9eb70a673e" providerId="ADAL" clId="{2C48658C-B8EF-4DBF-999C-0A1581AA0BFD}" dt="2021-03-17T08:16:44.678" v="3139"/>
          <ac:spMkLst>
            <pc:docMk/>
            <pc:sldMk cId="505045116" sldId="317"/>
            <ac:spMk id="16" creationId="{8E5E1811-4699-492E-BF54-3C5A2CD465F1}"/>
          </ac:spMkLst>
        </pc:spChg>
        <pc:spChg chg="mod">
          <ac:chgData name="Pujing Yang" userId="ab333b3b-3743-41c6-90fc-2f9eb70a673e" providerId="ADAL" clId="{2C48658C-B8EF-4DBF-999C-0A1581AA0BFD}" dt="2021-03-17T08:16:44.678" v="3139"/>
          <ac:spMkLst>
            <pc:docMk/>
            <pc:sldMk cId="505045116" sldId="317"/>
            <ac:spMk id="17" creationId="{2B2F160C-E160-4355-A44F-4AF44CC9AC38}"/>
          </ac:spMkLst>
        </pc:spChg>
        <pc:spChg chg="mod">
          <ac:chgData name="Pujing Yang" userId="ab333b3b-3743-41c6-90fc-2f9eb70a673e" providerId="ADAL" clId="{2C48658C-B8EF-4DBF-999C-0A1581AA0BFD}" dt="2021-03-17T08:16:44.678" v="3139"/>
          <ac:spMkLst>
            <pc:docMk/>
            <pc:sldMk cId="505045116" sldId="317"/>
            <ac:spMk id="18" creationId="{F9F766AC-CC81-42E2-AF19-68A286B3F4B9}"/>
          </ac:spMkLst>
        </pc:spChg>
        <pc:spChg chg="mod">
          <ac:chgData name="Pujing Yang" userId="ab333b3b-3743-41c6-90fc-2f9eb70a673e" providerId="ADAL" clId="{2C48658C-B8EF-4DBF-999C-0A1581AA0BFD}" dt="2021-03-17T08:16:44.678" v="3139"/>
          <ac:spMkLst>
            <pc:docMk/>
            <pc:sldMk cId="505045116" sldId="317"/>
            <ac:spMk id="19" creationId="{61040530-AE2C-45E8-AFD9-4C4ED4E1135B}"/>
          </ac:spMkLst>
        </pc:spChg>
        <pc:spChg chg="mod">
          <ac:chgData name="Pujing Yang" userId="ab333b3b-3743-41c6-90fc-2f9eb70a673e" providerId="ADAL" clId="{2C48658C-B8EF-4DBF-999C-0A1581AA0BFD}" dt="2021-03-17T08:16:44.678" v="3139"/>
          <ac:spMkLst>
            <pc:docMk/>
            <pc:sldMk cId="505045116" sldId="317"/>
            <ac:spMk id="20" creationId="{E411CD76-23E3-4AA4-9B8E-72A71BDA95B4}"/>
          </ac:spMkLst>
        </pc:spChg>
        <pc:spChg chg="mod">
          <ac:chgData name="Pujing Yang" userId="ab333b3b-3743-41c6-90fc-2f9eb70a673e" providerId="ADAL" clId="{2C48658C-B8EF-4DBF-999C-0A1581AA0BFD}" dt="2021-03-17T08:16:44.678" v="3139"/>
          <ac:spMkLst>
            <pc:docMk/>
            <pc:sldMk cId="505045116" sldId="317"/>
            <ac:spMk id="21" creationId="{E820DA40-A68F-4B06-890F-9906FCF84B5B}"/>
          </ac:spMkLst>
        </pc:spChg>
        <pc:spChg chg="mod">
          <ac:chgData name="Pujing Yang" userId="ab333b3b-3743-41c6-90fc-2f9eb70a673e" providerId="ADAL" clId="{2C48658C-B8EF-4DBF-999C-0A1581AA0BFD}" dt="2021-03-17T14:54:51.559" v="3943"/>
          <ac:spMkLst>
            <pc:docMk/>
            <pc:sldMk cId="505045116" sldId="317"/>
            <ac:spMk id="23" creationId="{B5383ED2-8C07-4A98-AF2F-EC7A921191AC}"/>
          </ac:spMkLst>
        </pc:spChg>
        <pc:spChg chg="mod">
          <ac:chgData name="Pujing Yang" userId="ab333b3b-3743-41c6-90fc-2f9eb70a673e" providerId="ADAL" clId="{2C48658C-B8EF-4DBF-999C-0A1581AA0BFD}" dt="2021-03-17T14:54:51.559" v="3943"/>
          <ac:spMkLst>
            <pc:docMk/>
            <pc:sldMk cId="505045116" sldId="317"/>
            <ac:spMk id="24" creationId="{A30EFC03-F469-42A7-91E1-AC1E16DD3DCE}"/>
          </ac:spMkLst>
        </pc:spChg>
        <pc:spChg chg="mod">
          <ac:chgData name="Pujing Yang" userId="ab333b3b-3743-41c6-90fc-2f9eb70a673e" providerId="ADAL" clId="{2C48658C-B8EF-4DBF-999C-0A1581AA0BFD}" dt="2021-03-17T14:54:51.559" v="3943"/>
          <ac:spMkLst>
            <pc:docMk/>
            <pc:sldMk cId="505045116" sldId="317"/>
            <ac:spMk id="25" creationId="{D1C5732C-409D-4263-94D0-41EF4C5A288A}"/>
          </ac:spMkLst>
        </pc:spChg>
        <pc:spChg chg="mod">
          <ac:chgData name="Pujing Yang" userId="ab333b3b-3743-41c6-90fc-2f9eb70a673e" providerId="ADAL" clId="{2C48658C-B8EF-4DBF-999C-0A1581AA0BFD}" dt="2021-03-17T14:54:51.559" v="3943"/>
          <ac:spMkLst>
            <pc:docMk/>
            <pc:sldMk cId="505045116" sldId="317"/>
            <ac:spMk id="26" creationId="{CF4930FE-A8BC-4010-A626-A00BFD766136}"/>
          </ac:spMkLst>
        </pc:spChg>
        <pc:spChg chg="mod">
          <ac:chgData name="Pujing Yang" userId="ab333b3b-3743-41c6-90fc-2f9eb70a673e" providerId="ADAL" clId="{2C48658C-B8EF-4DBF-999C-0A1581AA0BFD}" dt="2021-03-17T14:54:51.559" v="3943"/>
          <ac:spMkLst>
            <pc:docMk/>
            <pc:sldMk cId="505045116" sldId="317"/>
            <ac:spMk id="27" creationId="{2598EBF0-E7EB-446D-9986-9AE56446C085}"/>
          </ac:spMkLst>
        </pc:spChg>
        <pc:spChg chg="mod">
          <ac:chgData name="Pujing Yang" userId="ab333b3b-3743-41c6-90fc-2f9eb70a673e" providerId="ADAL" clId="{2C48658C-B8EF-4DBF-999C-0A1581AA0BFD}" dt="2021-03-17T14:54:51.559" v="3943"/>
          <ac:spMkLst>
            <pc:docMk/>
            <pc:sldMk cId="505045116" sldId="317"/>
            <ac:spMk id="28" creationId="{3D2BADE9-CA5B-4F33-853F-3ED53363E620}"/>
          </ac:spMkLst>
        </pc:spChg>
        <pc:grpChg chg="del">
          <ac:chgData name="Pujing Yang" userId="ab333b3b-3743-41c6-90fc-2f9eb70a673e" providerId="ADAL" clId="{2C48658C-B8EF-4DBF-999C-0A1581AA0BFD}" dt="2021-03-17T08:16:46.978" v="3140" actId="478"/>
          <ac:grpSpMkLst>
            <pc:docMk/>
            <pc:sldMk cId="505045116" sldId="317"/>
            <ac:grpSpMk id="12" creationId="{52F59FDA-292B-4462-B215-B88F683175B2}"/>
          </ac:grpSpMkLst>
        </pc:grpChg>
        <pc:grpChg chg="add del mod">
          <ac:chgData name="Pujing Yang" userId="ab333b3b-3743-41c6-90fc-2f9eb70a673e" providerId="ADAL" clId="{2C48658C-B8EF-4DBF-999C-0A1581AA0BFD}" dt="2021-03-17T14:54:51.096" v="3942" actId="478"/>
          <ac:grpSpMkLst>
            <pc:docMk/>
            <pc:sldMk cId="505045116" sldId="317"/>
            <ac:grpSpMk id="15" creationId="{5D9299F4-EEA9-4709-A5B3-2269675D7762}"/>
          </ac:grpSpMkLst>
        </pc:grpChg>
        <pc:grpChg chg="add mod">
          <ac:chgData name="Pujing Yang" userId="ab333b3b-3743-41c6-90fc-2f9eb70a673e" providerId="ADAL" clId="{2C48658C-B8EF-4DBF-999C-0A1581AA0BFD}" dt="2021-03-17T14:54:51.559" v="3943"/>
          <ac:grpSpMkLst>
            <pc:docMk/>
            <pc:sldMk cId="505045116" sldId="317"/>
            <ac:grpSpMk id="22" creationId="{1BCED7AB-BA73-4FBD-8148-D8577FF7D716}"/>
          </ac:grpSpMkLst>
        </pc:grpChg>
      </pc:sldChg>
      <pc:sldChg chg="addSp delSp modSp mod modTransition">
        <pc:chgData name="Pujing Yang" userId="ab333b3b-3743-41c6-90fc-2f9eb70a673e" providerId="ADAL" clId="{2C48658C-B8EF-4DBF-999C-0A1581AA0BFD}" dt="2021-03-17T15:17:50.076" v="4178"/>
        <pc:sldMkLst>
          <pc:docMk/>
          <pc:sldMk cId="1842060972" sldId="318"/>
        </pc:sldMkLst>
        <pc:spChg chg="mod">
          <ac:chgData name="Pujing Yang" userId="ab333b3b-3743-41c6-90fc-2f9eb70a673e" providerId="ADAL" clId="{2C48658C-B8EF-4DBF-999C-0A1581AA0BFD}" dt="2021-03-17T08:16:42.604" v="3138"/>
          <ac:spMkLst>
            <pc:docMk/>
            <pc:sldMk cId="1842060972" sldId="318"/>
            <ac:spMk id="30" creationId="{BFF3D1EA-CE5E-4C41-BF19-9EF6B827F95A}"/>
          </ac:spMkLst>
        </pc:spChg>
        <pc:spChg chg="mod">
          <ac:chgData name="Pujing Yang" userId="ab333b3b-3743-41c6-90fc-2f9eb70a673e" providerId="ADAL" clId="{2C48658C-B8EF-4DBF-999C-0A1581AA0BFD}" dt="2021-03-17T08:16:42.604" v="3138"/>
          <ac:spMkLst>
            <pc:docMk/>
            <pc:sldMk cId="1842060972" sldId="318"/>
            <ac:spMk id="31" creationId="{40DDFE9D-3A75-44DD-918C-FB2C7586B9B3}"/>
          </ac:spMkLst>
        </pc:spChg>
        <pc:spChg chg="mod">
          <ac:chgData name="Pujing Yang" userId="ab333b3b-3743-41c6-90fc-2f9eb70a673e" providerId="ADAL" clId="{2C48658C-B8EF-4DBF-999C-0A1581AA0BFD}" dt="2021-03-17T08:16:42.604" v="3138"/>
          <ac:spMkLst>
            <pc:docMk/>
            <pc:sldMk cId="1842060972" sldId="318"/>
            <ac:spMk id="32" creationId="{F306FAB9-7C8E-4CE5-8AC8-B9CA411F649B}"/>
          </ac:spMkLst>
        </pc:spChg>
        <pc:spChg chg="mod">
          <ac:chgData name="Pujing Yang" userId="ab333b3b-3743-41c6-90fc-2f9eb70a673e" providerId="ADAL" clId="{2C48658C-B8EF-4DBF-999C-0A1581AA0BFD}" dt="2021-03-17T08:16:42.604" v="3138"/>
          <ac:spMkLst>
            <pc:docMk/>
            <pc:sldMk cId="1842060972" sldId="318"/>
            <ac:spMk id="33" creationId="{1FB46F5E-A3AD-4124-A6DF-008EDB715931}"/>
          </ac:spMkLst>
        </pc:spChg>
        <pc:spChg chg="mod">
          <ac:chgData name="Pujing Yang" userId="ab333b3b-3743-41c6-90fc-2f9eb70a673e" providerId="ADAL" clId="{2C48658C-B8EF-4DBF-999C-0A1581AA0BFD}" dt="2021-03-17T08:16:42.604" v="3138"/>
          <ac:spMkLst>
            <pc:docMk/>
            <pc:sldMk cId="1842060972" sldId="318"/>
            <ac:spMk id="34" creationId="{9F967F83-4529-436B-A3D5-09EBE753DB4B}"/>
          </ac:spMkLst>
        </pc:spChg>
        <pc:spChg chg="mod">
          <ac:chgData name="Pujing Yang" userId="ab333b3b-3743-41c6-90fc-2f9eb70a673e" providerId="ADAL" clId="{2C48658C-B8EF-4DBF-999C-0A1581AA0BFD}" dt="2021-03-17T08:16:42.604" v="3138"/>
          <ac:spMkLst>
            <pc:docMk/>
            <pc:sldMk cId="1842060972" sldId="318"/>
            <ac:spMk id="35" creationId="{3A836939-0E47-47C7-AA09-D14889B1B8D8}"/>
          </ac:spMkLst>
        </pc:spChg>
        <pc:spChg chg="mod">
          <ac:chgData name="Pujing Yang" userId="ab333b3b-3743-41c6-90fc-2f9eb70a673e" providerId="ADAL" clId="{2C48658C-B8EF-4DBF-999C-0A1581AA0BFD}" dt="2021-03-17T14:54:45.610" v="3941"/>
          <ac:spMkLst>
            <pc:docMk/>
            <pc:sldMk cId="1842060972" sldId="318"/>
            <ac:spMk id="36" creationId="{8EA1DE4E-842F-474B-99D1-BF08FF67BBAE}"/>
          </ac:spMkLst>
        </pc:spChg>
        <pc:spChg chg="mod">
          <ac:chgData name="Pujing Yang" userId="ab333b3b-3743-41c6-90fc-2f9eb70a673e" providerId="ADAL" clId="{2C48658C-B8EF-4DBF-999C-0A1581AA0BFD}" dt="2021-03-17T14:54:45.610" v="3941"/>
          <ac:spMkLst>
            <pc:docMk/>
            <pc:sldMk cId="1842060972" sldId="318"/>
            <ac:spMk id="37" creationId="{B9C5EFFA-A256-44C7-BC03-B20C6874DDC9}"/>
          </ac:spMkLst>
        </pc:spChg>
        <pc:spChg chg="mod">
          <ac:chgData name="Pujing Yang" userId="ab333b3b-3743-41c6-90fc-2f9eb70a673e" providerId="ADAL" clId="{2C48658C-B8EF-4DBF-999C-0A1581AA0BFD}" dt="2021-03-17T14:54:45.610" v="3941"/>
          <ac:spMkLst>
            <pc:docMk/>
            <pc:sldMk cId="1842060972" sldId="318"/>
            <ac:spMk id="38" creationId="{7FCF644E-9BF2-4396-8DE5-1EE403A50F5C}"/>
          </ac:spMkLst>
        </pc:spChg>
        <pc:spChg chg="mod">
          <ac:chgData name="Pujing Yang" userId="ab333b3b-3743-41c6-90fc-2f9eb70a673e" providerId="ADAL" clId="{2C48658C-B8EF-4DBF-999C-0A1581AA0BFD}" dt="2021-03-17T14:54:45.610" v="3941"/>
          <ac:spMkLst>
            <pc:docMk/>
            <pc:sldMk cId="1842060972" sldId="318"/>
            <ac:spMk id="39" creationId="{DD325F81-ABBD-41F6-B18B-260DE8BF81FC}"/>
          </ac:spMkLst>
        </pc:spChg>
        <pc:spChg chg="mod">
          <ac:chgData name="Pujing Yang" userId="ab333b3b-3743-41c6-90fc-2f9eb70a673e" providerId="ADAL" clId="{2C48658C-B8EF-4DBF-999C-0A1581AA0BFD}" dt="2021-03-17T14:54:45.610" v="3941"/>
          <ac:spMkLst>
            <pc:docMk/>
            <pc:sldMk cId="1842060972" sldId="318"/>
            <ac:spMk id="40" creationId="{823E2A40-9199-45D7-9FC9-87528FDCDCDC}"/>
          </ac:spMkLst>
        </pc:spChg>
        <pc:spChg chg="mod">
          <ac:chgData name="Pujing Yang" userId="ab333b3b-3743-41c6-90fc-2f9eb70a673e" providerId="ADAL" clId="{2C48658C-B8EF-4DBF-999C-0A1581AA0BFD}" dt="2021-03-17T14:54:45.610" v="3941"/>
          <ac:spMkLst>
            <pc:docMk/>
            <pc:sldMk cId="1842060972" sldId="318"/>
            <ac:spMk id="41" creationId="{BB20908E-D29A-4030-9808-137251D8D772}"/>
          </ac:spMkLst>
        </pc:spChg>
        <pc:grpChg chg="del">
          <ac:chgData name="Pujing Yang" userId="ab333b3b-3743-41c6-90fc-2f9eb70a673e" providerId="ADAL" clId="{2C48658C-B8EF-4DBF-999C-0A1581AA0BFD}" dt="2021-03-17T08:16:02.323" v="3137" actId="478"/>
          <ac:grpSpMkLst>
            <pc:docMk/>
            <pc:sldMk cId="1842060972" sldId="318"/>
            <ac:grpSpMk id="12" creationId="{52F59FDA-292B-4462-B215-B88F683175B2}"/>
          </ac:grpSpMkLst>
        </pc:grpChg>
        <pc:grpChg chg="add mod">
          <ac:chgData name="Pujing Yang" userId="ab333b3b-3743-41c6-90fc-2f9eb70a673e" providerId="ADAL" clId="{2C48658C-B8EF-4DBF-999C-0A1581AA0BFD}" dt="2021-03-17T14:54:45.610" v="3941"/>
          <ac:grpSpMkLst>
            <pc:docMk/>
            <pc:sldMk cId="1842060972" sldId="318"/>
            <ac:grpSpMk id="22" creationId="{84103D55-1534-4EF9-810E-4B84E408D8B7}"/>
          </ac:grpSpMkLst>
        </pc:grpChg>
        <pc:grpChg chg="add del mod">
          <ac:chgData name="Pujing Yang" userId="ab333b3b-3743-41c6-90fc-2f9eb70a673e" providerId="ADAL" clId="{2C48658C-B8EF-4DBF-999C-0A1581AA0BFD}" dt="2021-03-17T14:54:45.134" v="3940" actId="478"/>
          <ac:grpSpMkLst>
            <pc:docMk/>
            <pc:sldMk cId="1842060972" sldId="318"/>
            <ac:grpSpMk id="23" creationId="{A445C013-5EB2-4D9B-923E-3E11960060AA}"/>
          </ac:grpSpMkLst>
        </pc:grpChg>
      </pc:sldChg>
      <pc:sldChg chg="addSp delSp modSp mod modTransition">
        <pc:chgData name="Pujing Yang" userId="ab333b3b-3743-41c6-90fc-2f9eb70a673e" providerId="ADAL" clId="{2C48658C-B8EF-4DBF-999C-0A1581AA0BFD}" dt="2021-03-17T16:14:47.721" v="4525"/>
        <pc:sldMkLst>
          <pc:docMk/>
          <pc:sldMk cId="1759011446" sldId="320"/>
        </pc:sldMkLst>
        <pc:spChg chg="add del mod">
          <ac:chgData name="Pujing Yang" userId="ab333b3b-3743-41c6-90fc-2f9eb70a673e" providerId="ADAL" clId="{2C48658C-B8EF-4DBF-999C-0A1581AA0BFD}" dt="2021-03-17T05:54:32.442" v="2911"/>
          <ac:spMkLst>
            <pc:docMk/>
            <pc:sldMk cId="1759011446" sldId="320"/>
            <ac:spMk id="3" creationId="{4AB2ACBB-9862-46EA-9044-200A8CE5C125}"/>
          </ac:spMkLst>
        </pc:spChg>
        <pc:spChg chg="mod ord topLvl">
          <ac:chgData name="Pujing Yang" userId="ab333b3b-3743-41c6-90fc-2f9eb70a673e" providerId="ADAL" clId="{2C48658C-B8EF-4DBF-999C-0A1581AA0BFD}" dt="2021-03-17T16:14:15.082" v="4519" actId="14100"/>
          <ac:spMkLst>
            <pc:docMk/>
            <pc:sldMk cId="1759011446" sldId="320"/>
            <ac:spMk id="20" creationId="{D5FEBCDE-509D-D543-BD06-5EAAE6A21DB6}"/>
          </ac:spMkLst>
        </pc:spChg>
        <pc:spChg chg="mod ord topLvl">
          <ac:chgData name="Pujing Yang" userId="ab333b3b-3743-41c6-90fc-2f9eb70a673e" providerId="ADAL" clId="{2C48658C-B8EF-4DBF-999C-0A1581AA0BFD}" dt="2021-03-17T16:14:15.082" v="4519" actId="14100"/>
          <ac:spMkLst>
            <pc:docMk/>
            <pc:sldMk cId="1759011446" sldId="320"/>
            <ac:spMk id="21" creationId="{AE3C1059-BC48-8147-8B8F-966162B12596}"/>
          </ac:spMkLst>
        </pc:spChg>
        <pc:spChg chg="mod ord topLvl">
          <ac:chgData name="Pujing Yang" userId="ab333b3b-3743-41c6-90fc-2f9eb70a673e" providerId="ADAL" clId="{2C48658C-B8EF-4DBF-999C-0A1581AA0BFD}" dt="2021-03-17T16:14:15.082" v="4519" actId="14100"/>
          <ac:spMkLst>
            <pc:docMk/>
            <pc:sldMk cId="1759011446" sldId="320"/>
            <ac:spMk id="26" creationId="{93CC29A9-E3B8-9F4A-B223-9DDB568F193D}"/>
          </ac:spMkLst>
        </pc:spChg>
        <pc:spChg chg="add del mod">
          <ac:chgData name="Pujing Yang" userId="ab333b3b-3743-41c6-90fc-2f9eb70a673e" providerId="ADAL" clId="{2C48658C-B8EF-4DBF-999C-0A1581AA0BFD}" dt="2021-03-17T05:54:37.346" v="2912"/>
          <ac:spMkLst>
            <pc:docMk/>
            <pc:sldMk cId="1759011446" sldId="320"/>
            <ac:spMk id="27" creationId="{150E03ED-48E5-41FC-8B4E-881C599E5274}"/>
          </ac:spMkLst>
        </pc:spChg>
        <pc:spChg chg="mod ord topLvl">
          <ac:chgData name="Pujing Yang" userId="ab333b3b-3743-41c6-90fc-2f9eb70a673e" providerId="ADAL" clId="{2C48658C-B8EF-4DBF-999C-0A1581AA0BFD}" dt="2021-03-17T16:14:15.082" v="4519" actId="14100"/>
          <ac:spMkLst>
            <pc:docMk/>
            <pc:sldMk cId="1759011446" sldId="320"/>
            <ac:spMk id="29" creationId="{E15C948B-EA6E-574F-8A44-85A43B2BDF94}"/>
          </ac:spMkLst>
        </pc:spChg>
        <pc:spChg chg="add del mod">
          <ac:chgData name="Pujing Yang" userId="ab333b3b-3743-41c6-90fc-2f9eb70a673e" providerId="ADAL" clId="{2C48658C-B8EF-4DBF-999C-0A1581AA0BFD}" dt="2021-03-17T05:54:47.473" v="2913"/>
          <ac:spMkLst>
            <pc:docMk/>
            <pc:sldMk cId="1759011446" sldId="320"/>
            <ac:spMk id="30" creationId="{78AE1F44-B845-4EA5-84DC-AD633B8A8E43}"/>
          </ac:spMkLst>
        </pc:spChg>
        <pc:spChg chg="mod ord topLvl">
          <ac:chgData name="Pujing Yang" userId="ab333b3b-3743-41c6-90fc-2f9eb70a673e" providerId="ADAL" clId="{2C48658C-B8EF-4DBF-999C-0A1581AA0BFD}" dt="2021-03-17T16:14:38.596" v="4522"/>
          <ac:spMkLst>
            <pc:docMk/>
            <pc:sldMk cId="1759011446" sldId="320"/>
            <ac:spMk id="32" creationId="{ACBF315B-2346-D34F-A5CA-1432CE624E16}"/>
          </ac:spMkLst>
        </pc:spChg>
        <pc:spChg chg="add del mod">
          <ac:chgData name="Pujing Yang" userId="ab333b3b-3743-41c6-90fc-2f9eb70a673e" providerId="ADAL" clId="{2C48658C-B8EF-4DBF-999C-0A1581AA0BFD}" dt="2021-03-17T05:55:00.498" v="2916"/>
          <ac:spMkLst>
            <pc:docMk/>
            <pc:sldMk cId="1759011446" sldId="320"/>
            <ac:spMk id="33" creationId="{01401B88-F3C7-481E-B96B-D20511C7CA80}"/>
          </ac:spMkLst>
        </pc:spChg>
        <pc:spChg chg="mod ord topLvl">
          <ac:chgData name="Pujing Yang" userId="ab333b3b-3743-41c6-90fc-2f9eb70a673e" providerId="ADAL" clId="{2C48658C-B8EF-4DBF-999C-0A1581AA0BFD}" dt="2021-03-17T16:14:47.721" v="4525"/>
          <ac:spMkLst>
            <pc:docMk/>
            <pc:sldMk cId="1759011446" sldId="320"/>
            <ac:spMk id="35" creationId="{9232B1DE-2A27-2145-BF4F-669175BADF89}"/>
          </ac:spMkLst>
        </pc:spChg>
        <pc:spChg chg="add del mod">
          <ac:chgData name="Pujing Yang" userId="ab333b3b-3743-41c6-90fc-2f9eb70a673e" providerId="ADAL" clId="{2C48658C-B8EF-4DBF-999C-0A1581AA0BFD}" dt="2021-03-17T05:54:56.895" v="2915"/>
          <ac:spMkLst>
            <pc:docMk/>
            <pc:sldMk cId="1759011446" sldId="320"/>
            <ac:spMk id="36" creationId="{ED895F7E-982D-4A42-B066-DB61DC3CC36C}"/>
          </ac:spMkLst>
        </pc:spChg>
        <pc:spChg chg="add del mod">
          <ac:chgData name="Pujing Yang" userId="ab333b3b-3743-41c6-90fc-2f9eb70a673e" providerId="ADAL" clId="{2C48658C-B8EF-4DBF-999C-0A1581AA0BFD}" dt="2021-03-17T05:54:51.139" v="2914"/>
          <ac:spMkLst>
            <pc:docMk/>
            <pc:sldMk cId="1759011446" sldId="320"/>
            <ac:spMk id="38" creationId="{EE4DC541-3393-4E7C-9C6E-3BBB8388531A}"/>
          </ac:spMkLst>
        </pc:spChg>
        <pc:spChg chg="mod">
          <ac:chgData name="Pujing Yang" userId="ab333b3b-3743-41c6-90fc-2f9eb70a673e" providerId="ADAL" clId="{2C48658C-B8EF-4DBF-999C-0A1581AA0BFD}" dt="2021-03-17T08:07:32.546" v="3119"/>
          <ac:spMkLst>
            <pc:docMk/>
            <pc:sldMk cId="1759011446" sldId="320"/>
            <ac:spMk id="63" creationId="{E03F09AA-75B0-4214-B4B8-01D1B04D1EA8}"/>
          </ac:spMkLst>
        </pc:spChg>
        <pc:spChg chg="mod">
          <ac:chgData name="Pujing Yang" userId="ab333b3b-3743-41c6-90fc-2f9eb70a673e" providerId="ADAL" clId="{2C48658C-B8EF-4DBF-999C-0A1581AA0BFD}" dt="2021-03-17T08:07:32.546" v="3119"/>
          <ac:spMkLst>
            <pc:docMk/>
            <pc:sldMk cId="1759011446" sldId="320"/>
            <ac:spMk id="64" creationId="{50F15DA7-7309-424E-B6F0-1DB72D10BF78}"/>
          </ac:spMkLst>
        </pc:spChg>
        <pc:spChg chg="mod">
          <ac:chgData name="Pujing Yang" userId="ab333b3b-3743-41c6-90fc-2f9eb70a673e" providerId="ADAL" clId="{2C48658C-B8EF-4DBF-999C-0A1581AA0BFD}" dt="2021-03-17T08:07:32.546" v="3119"/>
          <ac:spMkLst>
            <pc:docMk/>
            <pc:sldMk cId="1759011446" sldId="320"/>
            <ac:spMk id="65" creationId="{52D69C0B-502B-4CB0-93DE-337B815FD8DD}"/>
          </ac:spMkLst>
        </pc:spChg>
        <pc:spChg chg="mod">
          <ac:chgData name="Pujing Yang" userId="ab333b3b-3743-41c6-90fc-2f9eb70a673e" providerId="ADAL" clId="{2C48658C-B8EF-4DBF-999C-0A1581AA0BFD}" dt="2021-03-17T08:07:32.546" v="3119"/>
          <ac:spMkLst>
            <pc:docMk/>
            <pc:sldMk cId="1759011446" sldId="320"/>
            <ac:spMk id="66" creationId="{159DF184-E5D9-4144-856F-0C056A032A32}"/>
          </ac:spMkLst>
        </pc:spChg>
        <pc:spChg chg="mod">
          <ac:chgData name="Pujing Yang" userId="ab333b3b-3743-41c6-90fc-2f9eb70a673e" providerId="ADAL" clId="{2C48658C-B8EF-4DBF-999C-0A1581AA0BFD}" dt="2021-03-17T08:07:32.546" v="3119"/>
          <ac:spMkLst>
            <pc:docMk/>
            <pc:sldMk cId="1759011446" sldId="320"/>
            <ac:spMk id="67" creationId="{95C95B20-3641-4A34-925C-CB1E923467A2}"/>
          </ac:spMkLst>
        </pc:spChg>
        <pc:spChg chg="mod">
          <ac:chgData name="Pujing Yang" userId="ab333b3b-3743-41c6-90fc-2f9eb70a673e" providerId="ADAL" clId="{2C48658C-B8EF-4DBF-999C-0A1581AA0BFD}" dt="2021-03-17T08:07:32.546" v="3119"/>
          <ac:spMkLst>
            <pc:docMk/>
            <pc:sldMk cId="1759011446" sldId="320"/>
            <ac:spMk id="68" creationId="{D1F400A2-3D80-4812-A416-1A457EE63869}"/>
          </ac:spMkLst>
        </pc:spChg>
        <pc:spChg chg="mod">
          <ac:chgData name="Pujing Yang" userId="ab333b3b-3743-41c6-90fc-2f9eb70a673e" providerId="ADAL" clId="{2C48658C-B8EF-4DBF-999C-0A1581AA0BFD}" dt="2021-03-17T14:53:08.736" v="3924"/>
          <ac:spMkLst>
            <pc:docMk/>
            <pc:sldMk cId="1759011446" sldId="320"/>
            <ac:spMk id="70" creationId="{A04655E3-F4A6-41A5-BDF9-47DA3462B2DF}"/>
          </ac:spMkLst>
        </pc:spChg>
        <pc:spChg chg="mod">
          <ac:chgData name="Pujing Yang" userId="ab333b3b-3743-41c6-90fc-2f9eb70a673e" providerId="ADAL" clId="{2C48658C-B8EF-4DBF-999C-0A1581AA0BFD}" dt="2021-03-17T14:53:08.736" v="3924"/>
          <ac:spMkLst>
            <pc:docMk/>
            <pc:sldMk cId="1759011446" sldId="320"/>
            <ac:spMk id="71" creationId="{F48DAFB8-EA72-4CC2-8F6E-4AC34694E164}"/>
          </ac:spMkLst>
        </pc:spChg>
        <pc:spChg chg="mod">
          <ac:chgData name="Pujing Yang" userId="ab333b3b-3743-41c6-90fc-2f9eb70a673e" providerId="ADAL" clId="{2C48658C-B8EF-4DBF-999C-0A1581AA0BFD}" dt="2021-03-17T14:53:08.736" v="3924"/>
          <ac:spMkLst>
            <pc:docMk/>
            <pc:sldMk cId="1759011446" sldId="320"/>
            <ac:spMk id="72" creationId="{4D37694C-2B4C-44B7-A8FE-D9A092BD0E73}"/>
          </ac:spMkLst>
        </pc:spChg>
        <pc:spChg chg="mod">
          <ac:chgData name="Pujing Yang" userId="ab333b3b-3743-41c6-90fc-2f9eb70a673e" providerId="ADAL" clId="{2C48658C-B8EF-4DBF-999C-0A1581AA0BFD}" dt="2021-03-17T14:53:08.736" v="3924"/>
          <ac:spMkLst>
            <pc:docMk/>
            <pc:sldMk cId="1759011446" sldId="320"/>
            <ac:spMk id="73" creationId="{EC94593C-5740-4D6E-AFE4-370A50F8161D}"/>
          </ac:spMkLst>
        </pc:spChg>
        <pc:spChg chg="mod">
          <ac:chgData name="Pujing Yang" userId="ab333b3b-3743-41c6-90fc-2f9eb70a673e" providerId="ADAL" clId="{2C48658C-B8EF-4DBF-999C-0A1581AA0BFD}" dt="2021-03-17T14:53:08.736" v="3924"/>
          <ac:spMkLst>
            <pc:docMk/>
            <pc:sldMk cId="1759011446" sldId="320"/>
            <ac:spMk id="74" creationId="{16C0804D-3248-4696-8CEB-FD9038C0156C}"/>
          </ac:spMkLst>
        </pc:spChg>
        <pc:spChg chg="mod">
          <ac:chgData name="Pujing Yang" userId="ab333b3b-3743-41c6-90fc-2f9eb70a673e" providerId="ADAL" clId="{2C48658C-B8EF-4DBF-999C-0A1581AA0BFD}" dt="2021-03-17T14:53:08.736" v="3924"/>
          <ac:spMkLst>
            <pc:docMk/>
            <pc:sldMk cId="1759011446" sldId="320"/>
            <ac:spMk id="75" creationId="{48A4A277-F57A-46CF-9886-B74A93857C22}"/>
          </ac:spMkLst>
        </pc:spChg>
        <pc:grpChg chg="del">
          <ac:chgData name="Pujing Yang" userId="ab333b3b-3743-41c6-90fc-2f9eb70a673e" providerId="ADAL" clId="{2C48658C-B8EF-4DBF-999C-0A1581AA0BFD}" dt="2021-03-17T08:07:32.113" v="3118" actId="478"/>
          <ac:grpSpMkLst>
            <pc:docMk/>
            <pc:sldMk cId="1759011446" sldId="320"/>
            <ac:grpSpMk id="10" creationId="{8A3E739F-996E-4187-B851-7E5D96BEC6CA}"/>
          </ac:grpSpMkLst>
        </pc:grpChg>
        <pc:grpChg chg="add del mod">
          <ac:chgData name="Pujing Yang" userId="ab333b3b-3743-41c6-90fc-2f9eb70a673e" providerId="ADAL" clId="{2C48658C-B8EF-4DBF-999C-0A1581AA0BFD}" dt="2021-03-17T16:14:04.847" v="4518" actId="165"/>
          <ac:grpSpMkLst>
            <pc:docMk/>
            <pc:sldMk cId="1759011446" sldId="320"/>
            <ac:grpSpMk id="12" creationId="{FE3671F3-BDAB-479B-AA41-D19BB674631E}"/>
          </ac:grpSpMkLst>
        </pc:grpChg>
        <pc:grpChg chg="add del mod">
          <ac:chgData name="Pujing Yang" userId="ab333b3b-3743-41c6-90fc-2f9eb70a673e" providerId="ADAL" clId="{2C48658C-B8EF-4DBF-999C-0A1581AA0BFD}" dt="2021-03-17T16:14:04.847" v="4518" actId="165"/>
          <ac:grpSpMkLst>
            <pc:docMk/>
            <pc:sldMk cId="1759011446" sldId="320"/>
            <ac:grpSpMk id="13" creationId="{AA740018-86F8-459C-BCE0-AEC70D52ED1D}"/>
          </ac:grpSpMkLst>
        </pc:grpChg>
        <pc:grpChg chg="add del mod">
          <ac:chgData name="Pujing Yang" userId="ab333b3b-3743-41c6-90fc-2f9eb70a673e" providerId="ADAL" clId="{2C48658C-B8EF-4DBF-999C-0A1581AA0BFD}" dt="2021-03-17T16:14:04.847" v="4518" actId="165"/>
          <ac:grpSpMkLst>
            <pc:docMk/>
            <pc:sldMk cId="1759011446" sldId="320"/>
            <ac:grpSpMk id="14" creationId="{0249465B-A3C9-432A-949A-1B0796D1B9FE}"/>
          </ac:grpSpMkLst>
        </pc:grpChg>
        <pc:grpChg chg="add del mod">
          <ac:chgData name="Pujing Yang" userId="ab333b3b-3743-41c6-90fc-2f9eb70a673e" providerId="ADAL" clId="{2C48658C-B8EF-4DBF-999C-0A1581AA0BFD}" dt="2021-03-17T16:14:04.847" v="4518" actId="165"/>
          <ac:grpSpMkLst>
            <pc:docMk/>
            <pc:sldMk cId="1759011446" sldId="320"/>
            <ac:grpSpMk id="15" creationId="{BF9DC78A-7C67-4156-A315-62F97DE1B3D5}"/>
          </ac:grpSpMkLst>
        </pc:grpChg>
        <pc:grpChg chg="add del mod">
          <ac:chgData name="Pujing Yang" userId="ab333b3b-3743-41c6-90fc-2f9eb70a673e" providerId="ADAL" clId="{2C48658C-B8EF-4DBF-999C-0A1581AA0BFD}" dt="2021-03-17T16:14:04.847" v="4518" actId="165"/>
          <ac:grpSpMkLst>
            <pc:docMk/>
            <pc:sldMk cId="1759011446" sldId="320"/>
            <ac:grpSpMk id="16" creationId="{6B096807-9F52-412C-B7FC-59B5ABAE0F50}"/>
          </ac:grpSpMkLst>
        </pc:grpChg>
        <pc:grpChg chg="add del mod">
          <ac:chgData name="Pujing Yang" userId="ab333b3b-3743-41c6-90fc-2f9eb70a673e" providerId="ADAL" clId="{2C48658C-B8EF-4DBF-999C-0A1581AA0BFD}" dt="2021-03-17T16:14:04.847" v="4518" actId="165"/>
          <ac:grpSpMkLst>
            <pc:docMk/>
            <pc:sldMk cId="1759011446" sldId="320"/>
            <ac:grpSpMk id="18" creationId="{CC43E129-AF53-42B5-BAFD-44FBCC366C6E}"/>
          </ac:grpSpMkLst>
        </pc:grpChg>
        <pc:grpChg chg="add del mod">
          <ac:chgData name="Pujing Yang" userId="ab333b3b-3743-41c6-90fc-2f9eb70a673e" providerId="ADAL" clId="{2C48658C-B8EF-4DBF-999C-0A1581AA0BFD}" dt="2021-03-17T14:53:08.278" v="3923" actId="478"/>
          <ac:grpSpMkLst>
            <pc:docMk/>
            <pc:sldMk cId="1759011446" sldId="320"/>
            <ac:grpSpMk id="62" creationId="{8C749AAD-AED6-4CFB-AA07-6C0485E98628}"/>
          </ac:grpSpMkLst>
        </pc:grpChg>
        <pc:grpChg chg="add mod">
          <ac:chgData name="Pujing Yang" userId="ab333b3b-3743-41c6-90fc-2f9eb70a673e" providerId="ADAL" clId="{2C48658C-B8EF-4DBF-999C-0A1581AA0BFD}" dt="2021-03-17T14:53:08.736" v="3924"/>
          <ac:grpSpMkLst>
            <pc:docMk/>
            <pc:sldMk cId="1759011446" sldId="320"/>
            <ac:grpSpMk id="69" creationId="{CCABE6D5-7FA3-484E-9682-26A5C76A73F5}"/>
          </ac:grpSpMkLst>
        </pc:grpChg>
        <pc:picChg chg="mod">
          <ac:chgData name="Pujing Yang" userId="ab333b3b-3743-41c6-90fc-2f9eb70a673e" providerId="ADAL" clId="{2C48658C-B8EF-4DBF-999C-0A1581AA0BFD}" dt="2021-03-17T16:05:21.772" v="4458" actId="1076"/>
          <ac:picMkLst>
            <pc:docMk/>
            <pc:sldMk cId="1759011446" sldId="320"/>
            <ac:picMk id="11" creationId="{FDAD6393-D107-4B18-9304-CB80C1398E65}"/>
          </ac:picMkLst>
        </pc:picChg>
        <pc:picChg chg="del">
          <ac:chgData name="Pujing Yang" userId="ab333b3b-3743-41c6-90fc-2f9eb70a673e" providerId="ADAL" clId="{2C48658C-B8EF-4DBF-999C-0A1581AA0BFD}" dt="2021-03-17T05:54:56.895" v="2915"/>
          <ac:picMkLst>
            <pc:docMk/>
            <pc:sldMk cId="1759011446" sldId="320"/>
            <ac:picMk id="23" creationId="{CDB36B5F-682E-3F4C-A2B7-AD287B413C29}"/>
          </ac:picMkLst>
        </pc:picChg>
        <pc:picChg chg="del">
          <ac:chgData name="Pujing Yang" userId="ab333b3b-3743-41c6-90fc-2f9eb70a673e" providerId="ADAL" clId="{2C48658C-B8EF-4DBF-999C-0A1581AA0BFD}" dt="2021-03-17T05:55:00.498" v="2916"/>
          <ac:picMkLst>
            <pc:docMk/>
            <pc:sldMk cId="1759011446" sldId="320"/>
            <ac:picMk id="25" creationId="{14A49F11-63E3-3E46-88A8-AC6BF97BCDE5}"/>
          </ac:picMkLst>
        </pc:picChg>
        <pc:picChg chg="del mod">
          <ac:chgData name="Pujing Yang" userId="ab333b3b-3743-41c6-90fc-2f9eb70a673e" providerId="ADAL" clId="{2C48658C-B8EF-4DBF-999C-0A1581AA0BFD}" dt="2021-03-17T05:54:51.139" v="2914"/>
          <ac:picMkLst>
            <pc:docMk/>
            <pc:sldMk cId="1759011446" sldId="320"/>
            <ac:picMk id="28" creationId="{1C6F7DFE-97E0-D147-827E-4D10BC5B67AC}"/>
          </ac:picMkLst>
        </pc:picChg>
        <pc:picChg chg="del">
          <ac:chgData name="Pujing Yang" userId="ab333b3b-3743-41c6-90fc-2f9eb70a673e" providerId="ADAL" clId="{2C48658C-B8EF-4DBF-999C-0A1581AA0BFD}" dt="2021-03-17T05:54:32.442" v="2911"/>
          <ac:picMkLst>
            <pc:docMk/>
            <pc:sldMk cId="1759011446" sldId="320"/>
            <ac:picMk id="31" creationId="{0C079575-CD54-D14B-B827-85F3712E0CB5}"/>
          </ac:picMkLst>
        </pc:picChg>
        <pc:picChg chg="del mod">
          <ac:chgData name="Pujing Yang" userId="ab333b3b-3743-41c6-90fc-2f9eb70a673e" providerId="ADAL" clId="{2C48658C-B8EF-4DBF-999C-0A1581AA0BFD}" dt="2021-03-17T05:54:37.346" v="2912"/>
          <ac:picMkLst>
            <pc:docMk/>
            <pc:sldMk cId="1759011446" sldId="320"/>
            <ac:picMk id="34" creationId="{F3B1DAFA-9068-9A40-8C7C-426ECF9FC4D0}"/>
          </ac:picMkLst>
        </pc:picChg>
        <pc:picChg chg="del mod">
          <ac:chgData name="Pujing Yang" userId="ab333b3b-3743-41c6-90fc-2f9eb70a673e" providerId="ADAL" clId="{2C48658C-B8EF-4DBF-999C-0A1581AA0BFD}" dt="2021-03-17T05:54:47.473" v="2913"/>
          <ac:picMkLst>
            <pc:docMk/>
            <pc:sldMk cId="1759011446" sldId="320"/>
            <ac:picMk id="37" creationId="{6F455536-5430-704B-85AF-496EC4347A7B}"/>
          </ac:picMkLst>
        </pc:picChg>
        <pc:picChg chg="mod topLvl modCrop">
          <ac:chgData name="Pujing Yang" userId="ab333b3b-3743-41c6-90fc-2f9eb70a673e" providerId="ADAL" clId="{2C48658C-B8EF-4DBF-999C-0A1581AA0BFD}" dt="2021-03-17T16:14:04.847" v="4518" actId="165"/>
          <ac:picMkLst>
            <pc:docMk/>
            <pc:sldMk cId="1759011446" sldId="320"/>
            <ac:picMk id="39" creationId="{8633E2FD-0D0E-4E84-A354-577F845C90DE}"/>
          </ac:picMkLst>
        </pc:picChg>
        <pc:picChg chg="mod topLvl">
          <ac:chgData name="Pujing Yang" userId="ab333b3b-3743-41c6-90fc-2f9eb70a673e" providerId="ADAL" clId="{2C48658C-B8EF-4DBF-999C-0A1581AA0BFD}" dt="2021-03-17T16:14:04.847" v="4518" actId="165"/>
          <ac:picMkLst>
            <pc:docMk/>
            <pc:sldMk cId="1759011446" sldId="320"/>
            <ac:picMk id="40" creationId="{A753E9B7-9596-4292-8BB1-B5CD89C5B926}"/>
          </ac:picMkLst>
        </pc:picChg>
        <pc:picChg chg="mod topLvl">
          <ac:chgData name="Pujing Yang" userId="ab333b3b-3743-41c6-90fc-2f9eb70a673e" providerId="ADAL" clId="{2C48658C-B8EF-4DBF-999C-0A1581AA0BFD}" dt="2021-03-17T16:14:04.847" v="4518" actId="165"/>
          <ac:picMkLst>
            <pc:docMk/>
            <pc:sldMk cId="1759011446" sldId="320"/>
            <ac:picMk id="41" creationId="{EE749CAF-BB9F-4B5F-A10A-8239141A7554}"/>
          </ac:picMkLst>
        </pc:picChg>
        <pc:picChg chg="mod topLvl">
          <ac:chgData name="Pujing Yang" userId="ab333b3b-3743-41c6-90fc-2f9eb70a673e" providerId="ADAL" clId="{2C48658C-B8EF-4DBF-999C-0A1581AA0BFD}" dt="2021-03-17T16:14:04.847" v="4518" actId="165"/>
          <ac:picMkLst>
            <pc:docMk/>
            <pc:sldMk cId="1759011446" sldId="320"/>
            <ac:picMk id="42" creationId="{F6683F52-B7D3-45FE-9EFF-BA9789C53D57}"/>
          </ac:picMkLst>
        </pc:picChg>
        <pc:picChg chg="mod topLvl">
          <ac:chgData name="Pujing Yang" userId="ab333b3b-3743-41c6-90fc-2f9eb70a673e" providerId="ADAL" clId="{2C48658C-B8EF-4DBF-999C-0A1581AA0BFD}" dt="2021-03-17T16:14:04.847" v="4518" actId="165"/>
          <ac:picMkLst>
            <pc:docMk/>
            <pc:sldMk cId="1759011446" sldId="320"/>
            <ac:picMk id="43" creationId="{B4074BE5-71D6-43E6-A540-FC46795969F6}"/>
          </ac:picMkLst>
        </pc:picChg>
        <pc:picChg chg="mod topLvl">
          <ac:chgData name="Pujing Yang" userId="ab333b3b-3743-41c6-90fc-2f9eb70a673e" providerId="ADAL" clId="{2C48658C-B8EF-4DBF-999C-0A1581AA0BFD}" dt="2021-03-17T16:14:04.847" v="4518" actId="165"/>
          <ac:picMkLst>
            <pc:docMk/>
            <pc:sldMk cId="1759011446" sldId="320"/>
            <ac:picMk id="44" creationId="{DE6D4828-469E-43D8-929A-553893FD8DFE}"/>
          </ac:picMkLst>
        </pc:picChg>
        <pc:picChg chg="add mod">
          <ac:chgData name="Pujing Yang" userId="ab333b3b-3743-41c6-90fc-2f9eb70a673e" providerId="ADAL" clId="{2C48658C-B8EF-4DBF-999C-0A1581AA0BFD}" dt="2021-03-17T05:55:07.063" v="2918" actId="571"/>
          <ac:picMkLst>
            <pc:docMk/>
            <pc:sldMk cId="1759011446" sldId="320"/>
            <ac:picMk id="45" creationId="{178EA42F-C63E-4681-9A85-D2A6CA5A52C5}"/>
          </ac:picMkLst>
        </pc:picChg>
        <pc:picChg chg="add mod">
          <ac:chgData name="Pujing Yang" userId="ab333b3b-3743-41c6-90fc-2f9eb70a673e" providerId="ADAL" clId="{2C48658C-B8EF-4DBF-999C-0A1581AA0BFD}" dt="2021-03-17T05:55:07.063" v="2918" actId="571"/>
          <ac:picMkLst>
            <pc:docMk/>
            <pc:sldMk cId="1759011446" sldId="320"/>
            <ac:picMk id="46" creationId="{F7811278-82B5-4CFF-B3CA-147C0D95E985}"/>
          </ac:picMkLst>
        </pc:picChg>
        <pc:picChg chg="add mod">
          <ac:chgData name="Pujing Yang" userId="ab333b3b-3743-41c6-90fc-2f9eb70a673e" providerId="ADAL" clId="{2C48658C-B8EF-4DBF-999C-0A1581AA0BFD}" dt="2021-03-17T05:55:07.063" v="2918" actId="571"/>
          <ac:picMkLst>
            <pc:docMk/>
            <pc:sldMk cId="1759011446" sldId="320"/>
            <ac:picMk id="47" creationId="{2969BD06-C9C8-46B9-AA9E-79132E3B91A0}"/>
          </ac:picMkLst>
        </pc:picChg>
        <pc:picChg chg="add mod">
          <ac:chgData name="Pujing Yang" userId="ab333b3b-3743-41c6-90fc-2f9eb70a673e" providerId="ADAL" clId="{2C48658C-B8EF-4DBF-999C-0A1581AA0BFD}" dt="2021-03-17T05:55:07.063" v="2918" actId="571"/>
          <ac:picMkLst>
            <pc:docMk/>
            <pc:sldMk cId="1759011446" sldId="320"/>
            <ac:picMk id="48" creationId="{53F79FA4-0A40-43A1-AFE5-E3DA2B5C9138}"/>
          </ac:picMkLst>
        </pc:picChg>
        <pc:picChg chg="add mod">
          <ac:chgData name="Pujing Yang" userId="ab333b3b-3743-41c6-90fc-2f9eb70a673e" providerId="ADAL" clId="{2C48658C-B8EF-4DBF-999C-0A1581AA0BFD}" dt="2021-03-17T05:55:07.063" v="2918" actId="571"/>
          <ac:picMkLst>
            <pc:docMk/>
            <pc:sldMk cId="1759011446" sldId="320"/>
            <ac:picMk id="49" creationId="{3889B191-0030-41EE-AFB4-27C2BE81C9E0}"/>
          </ac:picMkLst>
        </pc:picChg>
        <pc:picChg chg="add mod">
          <ac:chgData name="Pujing Yang" userId="ab333b3b-3743-41c6-90fc-2f9eb70a673e" providerId="ADAL" clId="{2C48658C-B8EF-4DBF-999C-0A1581AA0BFD}" dt="2021-03-17T05:55:07.063" v="2918" actId="571"/>
          <ac:picMkLst>
            <pc:docMk/>
            <pc:sldMk cId="1759011446" sldId="320"/>
            <ac:picMk id="50" creationId="{AE470300-90B1-45EF-A785-2010B73588B9}"/>
          </ac:picMkLst>
        </pc:picChg>
        <pc:picChg chg="add mod">
          <ac:chgData name="Pujing Yang" userId="ab333b3b-3743-41c6-90fc-2f9eb70a673e" providerId="ADAL" clId="{2C48658C-B8EF-4DBF-999C-0A1581AA0BFD}" dt="2021-03-17T05:55:22.391" v="2921" actId="571"/>
          <ac:picMkLst>
            <pc:docMk/>
            <pc:sldMk cId="1759011446" sldId="320"/>
            <ac:picMk id="51" creationId="{2D31D713-9CB9-4063-B9B9-8489945E9144}"/>
          </ac:picMkLst>
        </pc:picChg>
        <pc:picChg chg="add mod">
          <ac:chgData name="Pujing Yang" userId="ab333b3b-3743-41c6-90fc-2f9eb70a673e" providerId="ADAL" clId="{2C48658C-B8EF-4DBF-999C-0A1581AA0BFD}" dt="2021-03-17T05:55:22.391" v="2921" actId="571"/>
          <ac:picMkLst>
            <pc:docMk/>
            <pc:sldMk cId="1759011446" sldId="320"/>
            <ac:picMk id="52" creationId="{4DB301FE-9DE1-402C-864A-E71C0C9D2B2A}"/>
          </ac:picMkLst>
        </pc:picChg>
        <pc:picChg chg="add mod">
          <ac:chgData name="Pujing Yang" userId="ab333b3b-3743-41c6-90fc-2f9eb70a673e" providerId="ADAL" clId="{2C48658C-B8EF-4DBF-999C-0A1581AA0BFD}" dt="2021-03-17T05:55:22.391" v="2921" actId="571"/>
          <ac:picMkLst>
            <pc:docMk/>
            <pc:sldMk cId="1759011446" sldId="320"/>
            <ac:picMk id="53" creationId="{9AD4DBC5-7109-4110-B972-350416107B77}"/>
          </ac:picMkLst>
        </pc:picChg>
        <pc:picChg chg="add mod">
          <ac:chgData name="Pujing Yang" userId="ab333b3b-3743-41c6-90fc-2f9eb70a673e" providerId="ADAL" clId="{2C48658C-B8EF-4DBF-999C-0A1581AA0BFD}" dt="2021-03-17T05:55:22.391" v="2921" actId="571"/>
          <ac:picMkLst>
            <pc:docMk/>
            <pc:sldMk cId="1759011446" sldId="320"/>
            <ac:picMk id="54" creationId="{ED0A43BE-C958-4F12-A05A-4A4659A345B7}"/>
          </ac:picMkLst>
        </pc:picChg>
        <pc:picChg chg="add mod">
          <ac:chgData name="Pujing Yang" userId="ab333b3b-3743-41c6-90fc-2f9eb70a673e" providerId="ADAL" clId="{2C48658C-B8EF-4DBF-999C-0A1581AA0BFD}" dt="2021-03-17T05:55:22.391" v="2921" actId="571"/>
          <ac:picMkLst>
            <pc:docMk/>
            <pc:sldMk cId="1759011446" sldId="320"/>
            <ac:picMk id="55" creationId="{50C229D2-DD62-4E92-9455-71CE97CFBB41}"/>
          </ac:picMkLst>
        </pc:picChg>
        <pc:picChg chg="add mod">
          <ac:chgData name="Pujing Yang" userId="ab333b3b-3743-41c6-90fc-2f9eb70a673e" providerId="ADAL" clId="{2C48658C-B8EF-4DBF-999C-0A1581AA0BFD}" dt="2021-03-17T05:55:24.015" v="2923" actId="571"/>
          <ac:picMkLst>
            <pc:docMk/>
            <pc:sldMk cId="1759011446" sldId="320"/>
            <ac:picMk id="56" creationId="{7D61D5D6-D649-4B97-BA7F-EB302BFE9DD5}"/>
          </ac:picMkLst>
        </pc:picChg>
        <pc:picChg chg="add mod">
          <ac:chgData name="Pujing Yang" userId="ab333b3b-3743-41c6-90fc-2f9eb70a673e" providerId="ADAL" clId="{2C48658C-B8EF-4DBF-999C-0A1581AA0BFD}" dt="2021-03-17T05:55:24.015" v="2923" actId="571"/>
          <ac:picMkLst>
            <pc:docMk/>
            <pc:sldMk cId="1759011446" sldId="320"/>
            <ac:picMk id="57" creationId="{8408294F-0A56-464E-9413-C480A76F1620}"/>
          </ac:picMkLst>
        </pc:picChg>
        <pc:picChg chg="add mod">
          <ac:chgData name="Pujing Yang" userId="ab333b3b-3743-41c6-90fc-2f9eb70a673e" providerId="ADAL" clId="{2C48658C-B8EF-4DBF-999C-0A1581AA0BFD}" dt="2021-03-17T05:55:24.015" v="2923" actId="571"/>
          <ac:picMkLst>
            <pc:docMk/>
            <pc:sldMk cId="1759011446" sldId="320"/>
            <ac:picMk id="58" creationId="{33F189CC-D746-4AD2-8CE6-4BD27858486A}"/>
          </ac:picMkLst>
        </pc:picChg>
        <pc:picChg chg="add mod">
          <ac:chgData name="Pujing Yang" userId="ab333b3b-3743-41c6-90fc-2f9eb70a673e" providerId="ADAL" clId="{2C48658C-B8EF-4DBF-999C-0A1581AA0BFD}" dt="2021-03-17T05:55:24.015" v="2923" actId="571"/>
          <ac:picMkLst>
            <pc:docMk/>
            <pc:sldMk cId="1759011446" sldId="320"/>
            <ac:picMk id="59" creationId="{AE88CEAE-E522-4F85-9FEC-A340644B18FD}"/>
          </ac:picMkLst>
        </pc:picChg>
        <pc:picChg chg="add mod">
          <ac:chgData name="Pujing Yang" userId="ab333b3b-3743-41c6-90fc-2f9eb70a673e" providerId="ADAL" clId="{2C48658C-B8EF-4DBF-999C-0A1581AA0BFD}" dt="2021-03-17T05:55:24.015" v="2923" actId="571"/>
          <ac:picMkLst>
            <pc:docMk/>
            <pc:sldMk cId="1759011446" sldId="320"/>
            <ac:picMk id="60" creationId="{4CCC400A-59B0-4CEC-B2FB-2541F879A2E2}"/>
          </ac:picMkLst>
        </pc:picChg>
        <pc:picChg chg="add mod">
          <ac:chgData name="Pujing Yang" userId="ab333b3b-3743-41c6-90fc-2f9eb70a673e" providerId="ADAL" clId="{2C48658C-B8EF-4DBF-999C-0A1581AA0BFD}" dt="2021-03-17T05:55:24.015" v="2923" actId="571"/>
          <ac:picMkLst>
            <pc:docMk/>
            <pc:sldMk cId="1759011446" sldId="320"/>
            <ac:picMk id="61" creationId="{DA9724DD-AA5D-4F40-8A55-1B582EB52E41}"/>
          </ac:picMkLst>
        </pc:picChg>
      </pc:sldChg>
      <pc:sldChg chg="addSp delSp modSp mod modTransition">
        <pc:chgData name="Pujing Yang" userId="ab333b3b-3743-41c6-90fc-2f9eb70a673e" providerId="ADAL" clId="{2C48658C-B8EF-4DBF-999C-0A1581AA0BFD}" dt="2021-03-17T15:17:50.076" v="4178"/>
        <pc:sldMkLst>
          <pc:docMk/>
          <pc:sldMk cId="2255011987" sldId="321"/>
        </pc:sldMkLst>
        <pc:spChg chg="mod">
          <ac:chgData name="Pujing Yang" userId="ab333b3b-3743-41c6-90fc-2f9eb70a673e" providerId="ADAL" clId="{2C48658C-B8EF-4DBF-999C-0A1581AA0BFD}" dt="2021-03-17T08:16:54.817" v="3144"/>
          <ac:spMkLst>
            <pc:docMk/>
            <pc:sldMk cId="2255011987" sldId="321"/>
            <ac:spMk id="30" creationId="{1C530FE9-5684-477C-AB55-47E32DDA11C6}"/>
          </ac:spMkLst>
        </pc:spChg>
        <pc:spChg chg="mod">
          <ac:chgData name="Pujing Yang" userId="ab333b3b-3743-41c6-90fc-2f9eb70a673e" providerId="ADAL" clId="{2C48658C-B8EF-4DBF-999C-0A1581AA0BFD}" dt="2021-03-17T08:16:54.817" v="3144"/>
          <ac:spMkLst>
            <pc:docMk/>
            <pc:sldMk cId="2255011987" sldId="321"/>
            <ac:spMk id="31" creationId="{63314BD4-F616-4555-BC81-D77FB30AC802}"/>
          </ac:spMkLst>
        </pc:spChg>
        <pc:spChg chg="mod">
          <ac:chgData name="Pujing Yang" userId="ab333b3b-3743-41c6-90fc-2f9eb70a673e" providerId="ADAL" clId="{2C48658C-B8EF-4DBF-999C-0A1581AA0BFD}" dt="2021-03-17T08:16:54.817" v="3144"/>
          <ac:spMkLst>
            <pc:docMk/>
            <pc:sldMk cId="2255011987" sldId="321"/>
            <ac:spMk id="32" creationId="{6CE87B77-3B62-4B0F-8BC6-C4258DB5E1B2}"/>
          </ac:spMkLst>
        </pc:spChg>
        <pc:spChg chg="mod">
          <ac:chgData name="Pujing Yang" userId="ab333b3b-3743-41c6-90fc-2f9eb70a673e" providerId="ADAL" clId="{2C48658C-B8EF-4DBF-999C-0A1581AA0BFD}" dt="2021-03-17T08:16:54.817" v="3144"/>
          <ac:spMkLst>
            <pc:docMk/>
            <pc:sldMk cId="2255011987" sldId="321"/>
            <ac:spMk id="33" creationId="{090BD09D-EC42-48D9-8B44-6BE396DED361}"/>
          </ac:spMkLst>
        </pc:spChg>
        <pc:spChg chg="mod">
          <ac:chgData name="Pujing Yang" userId="ab333b3b-3743-41c6-90fc-2f9eb70a673e" providerId="ADAL" clId="{2C48658C-B8EF-4DBF-999C-0A1581AA0BFD}" dt="2021-03-17T08:16:54.817" v="3144"/>
          <ac:spMkLst>
            <pc:docMk/>
            <pc:sldMk cId="2255011987" sldId="321"/>
            <ac:spMk id="34" creationId="{2B731607-1369-47B1-B7C8-0F4DC961D7E2}"/>
          </ac:spMkLst>
        </pc:spChg>
        <pc:spChg chg="mod">
          <ac:chgData name="Pujing Yang" userId="ab333b3b-3743-41c6-90fc-2f9eb70a673e" providerId="ADAL" clId="{2C48658C-B8EF-4DBF-999C-0A1581AA0BFD}" dt="2021-03-17T08:16:54.817" v="3144"/>
          <ac:spMkLst>
            <pc:docMk/>
            <pc:sldMk cId="2255011987" sldId="321"/>
            <ac:spMk id="35" creationId="{7F527AD3-4BD9-4846-8D25-6F8471FCE30E}"/>
          </ac:spMkLst>
        </pc:spChg>
        <pc:spChg chg="mod">
          <ac:chgData name="Pujing Yang" userId="ab333b3b-3743-41c6-90fc-2f9eb70a673e" providerId="ADAL" clId="{2C48658C-B8EF-4DBF-999C-0A1581AA0BFD}" dt="2021-03-17T14:54:59.088" v="3947"/>
          <ac:spMkLst>
            <pc:docMk/>
            <pc:sldMk cId="2255011987" sldId="321"/>
            <ac:spMk id="37" creationId="{828ECA71-0748-424A-8169-7C20A0EB23F7}"/>
          </ac:spMkLst>
        </pc:spChg>
        <pc:spChg chg="mod">
          <ac:chgData name="Pujing Yang" userId="ab333b3b-3743-41c6-90fc-2f9eb70a673e" providerId="ADAL" clId="{2C48658C-B8EF-4DBF-999C-0A1581AA0BFD}" dt="2021-03-17T14:54:59.088" v="3947"/>
          <ac:spMkLst>
            <pc:docMk/>
            <pc:sldMk cId="2255011987" sldId="321"/>
            <ac:spMk id="38" creationId="{F98D04BC-6621-406B-B1BB-568E6BC35568}"/>
          </ac:spMkLst>
        </pc:spChg>
        <pc:spChg chg="mod">
          <ac:chgData name="Pujing Yang" userId="ab333b3b-3743-41c6-90fc-2f9eb70a673e" providerId="ADAL" clId="{2C48658C-B8EF-4DBF-999C-0A1581AA0BFD}" dt="2021-03-17T14:54:59.088" v="3947"/>
          <ac:spMkLst>
            <pc:docMk/>
            <pc:sldMk cId="2255011987" sldId="321"/>
            <ac:spMk id="39" creationId="{5BBE911F-570A-4B0D-BFC9-05020CFE1945}"/>
          </ac:spMkLst>
        </pc:spChg>
        <pc:spChg chg="mod">
          <ac:chgData name="Pujing Yang" userId="ab333b3b-3743-41c6-90fc-2f9eb70a673e" providerId="ADAL" clId="{2C48658C-B8EF-4DBF-999C-0A1581AA0BFD}" dt="2021-03-17T14:54:59.088" v="3947"/>
          <ac:spMkLst>
            <pc:docMk/>
            <pc:sldMk cId="2255011987" sldId="321"/>
            <ac:spMk id="40" creationId="{6EAAF7C1-D8D4-4C86-9574-8BB42B6FC91A}"/>
          </ac:spMkLst>
        </pc:spChg>
        <pc:spChg chg="mod">
          <ac:chgData name="Pujing Yang" userId="ab333b3b-3743-41c6-90fc-2f9eb70a673e" providerId="ADAL" clId="{2C48658C-B8EF-4DBF-999C-0A1581AA0BFD}" dt="2021-03-17T14:54:59.088" v="3947"/>
          <ac:spMkLst>
            <pc:docMk/>
            <pc:sldMk cId="2255011987" sldId="321"/>
            <ac:spMk id="41" creationId="{3BC75E1F-C498-44E8-A76C-784B54BC00AB}"/>
          </ac:spMkLst>
        </pc:spChg>
        <pc:spChg chg="mod">
          <ac:chgData name="Pujing Yang" userId="ab333b3b-3743-41c6-90fc-2f9eb70a673e" providerId="ADAL" clId="{2C48658C-B8EF-4DBF-999C-0A1581AA0BFD}" dt="2021-03-17T14:54:59.088" v="3947"/>
          <ac:spMkLst>
            <pc:docMk/>
            <pc:sldMk cId="2255011987" sldId="321"/>
            <ac:spMk id="42" creationId="{42003515-9FE1-4995-9462-235728BE4FEA}"/>
          </ac:spMkLst>
        </pc:spChg>
        <pc:grpChg chg="del">
          <ac:chgData name="Pujing Yang" userId="ab333b3b-3743-41c6-90fc-2f9eb70a673e" providerId="ADAL" clId="{2C48658C-B8EF-4DBF-999C-0A1581AA0BFD}" dt="2021-03-17T08:16:54.385" v="3143" actId="478"/>
          <ac:grpSpMkLst>
            <pc:docMk/>
            <pc:sldMk cId="2255011987" sldId="321"/>
            <ac:grpSpMk id="12" creationId="{52F59FDA-292B-4462-B215-B88F683175B2}"/>
          </ac:grpSpMkLst>
        </pc:grpChg>
        <pc:grpChg chg="add del mod">
          <ac:chgData name="Pujing Yang" userId="ab333b3b-3743-41c6-90fc-2f9eb70a673e" providerId="ADAL" clId="{2C48658C-B8EF-4DBF-999C-0A1581AA0BFD}" dt="2021-03-17T14:54:58.622" v="3946" actId="478"/>
          <ac:grpSpMkLst>
            <pc:docMk/>
            <pc:sldMk cId="2255011987" sldId="321"/>
            <ac:grpSpMk id="28" creationId="{042C5713-FD93-4EFA-8A1F-BE63B9F1C6B2}"/>
          </ac:grpSpMkLst>
        </pc:grpChg>
        <pc:grpChg chg="add mod">
          <ac:chgData name="Pujing Yang" userId="ab333b3b-3743-41c6-90fc-2f9eb70a673e" providerId="ADAL" clId="{2C48658C-B8EF-4DBF-999C-0A1581AA0BFD}" dt="2021-03-17T14:54:59.088" v="3947"/>
          <ac:grpSpMkLst>
            <pc:docMk/>
            <pc:sldMk cId="2255011987" sldId="321"/>
            <ac:grpSpMk id="36" creationId="{ACCBBAEF-70D4-4C73-AFE0-F267CFAAD730}"/>
          </ac:grpSpMkLst>
        </pc:grpChg>
      </pc:sldChg>
      <pc:sldChg chg="addSp delSp modSp mod modTransition">
        <pc:chgData name="Pujing Yang" userId="ab333b3b-3743-41c6-90fc-2f9eb70a673e" providerId="ADAL" clId="{2C48658C-B8EF-4DBF-999C-0A1581AA0BFD}" dt="2021-03-17T15:17:50.076" v="4178"/>
        <pc:sldMkLst>
          <pc:docMk/>
          <pc:sldMk cId="3838188787" sldId="322"/>
        </pc:sldMkLst>
        <pc:spChg chg="mod">
          <ac:chgData name="Pujing Yang" userId="ab333b3b-3743-41c6-90fc-2f9eb70a673e" providerId="ADAL" clId="{2C48658C-B8EF-4DBF-999C-0A1581AA0BFD}" dt="2021-03-17T08:16:58.953" v="3146"/>
          <ac:spMkLst>
            <pc:docMk/>
            <pc:sldMk cId="3838188787" sldId="322"/>
            <ac:spMk id="14" creationId="{CE5FED93-9330-4DB4-9878-7B50EC5E5FE8}"/>
          </ac:spMkLst>
        </pc:spChg>
        <pc:spChg chg="mod">
          <ac:chgData name="Pujing Yang" userId="ab333b3b-3743-41c6-90fc-2f9eb70a673e" providerId="ADAL" clId="{2C48658C-B8EF-4DBF-999C-0A1581AA0BFD}" dt="2021-03-17T08:16:58.953" v="3146"/>
          <ac:spMkLst>
            <pc:docMk/>
            <pc:sldMk cId="3838188787" sldId="322"/>
            <ac:spMk id="15" creationId="{AE48C464-A99D-4469-8071-BD4CEAD68D3A}"/>
          </ac:spMkLst>
        </pc:spChg>
        <pc:spChg chg="mod">
          <ac:chgData name="Pujing Yang" userId="ab333b3b-3743-41c6-90fc-2f9eb70a673e" providerId="ADAL" clId="{2C48658C-B8EF-4DBF-999C-0A1581AA0BFD}" dt="2021-03-17T08:16:58.953" v="3146"/>
          <ac:spMkLst>
            <pc:docMk/>
            <pc:sldMk cId="3838188787" sldId="322"/>
            <ac:spMk id="16" creationId="{AB1247FA-CE4A-4169-905D-164997F765E8}"/>
          </ac:spMkLst>
        </pc:spChg>
        <pc:spChg chg="mod">
          <ac:chgData name="Pujing Yang" userId="ab333b3b-3743-41c6-90fc-2f9eb70a673e" providerId="ADAL" clId="{2C48658C-B8EF-4DBF-999C-0A1581AA0BFD}" dt="2021-03-17T08:16:58.953" v="3146"/>
          <ac:spMkLst>
            <pc:docMk/>
            <pc:sldMk cId="3838188787" sldId="322"/>
            <ac:spMk id="17" creationId="{5FD65C29-D4F7-4EFC-B85D-56DEEAAD8C11}"/>
          </ac:spMkLst>
        </pc:spChg>
        <pc:spChg chg="mod">
          <ac:chgData name="Pujing Yang" userId="ab333b3b-3743-41c6-90fc-2f9eb70a673e" providerId="ADAL" clId="{2C48658C-B8EF-4DBF-999C-0A1581AA0BFD}" dt="2021-03-17T08:16:58.953" v="3146"/>
          <ac:spMkLst>
            <pc:docMk/>
            <pc:sldMk cId="3838188787" sldId="322"/>
            <ac:spMk id="18" creationId="{F387826D-0D03-4FE5-B1BE-EBFA9616AC07}"/>
          </ac:spMkLst>
        </pc:spChg>
        <pc:spChg chg="mod">
          <ac:chgData name="Pujing Yang" userId="ab333b3b-3743-41c6-90fc-2f9eb70a673e" providerId="ADAL" clId="{2C48658C-B8EF-4DBF-999C-0A1581AA0BFD}" dt="2021-03-17T08:16:58.953" v="3146"/>
          <ac:spMkLst>
            <pc:docMk/>
            <pc:sldMk cId="3838188787" sldId="322"/>
            <ac:spMk id="19" creationId="{F0C6C179-F380-4324-A5B3-879D1F314E24}"/>
          </ac:spMkLst>
        </pc:spChg>
        <pc:spChg chg="mod">
          <ac:chgData name="Pujing Yang" userId="ab333b3b-3743-41c6-90fc-2f9eb70a673e" providerId="ADAL" clId="{2C48658C-B8EF-4DBF-999C-0A1581AA0BFD}" dt="2021-03-17T14:55:02.547" v="3949"/>
          <ac:spMkLst>
            <pc:docMk/>
            <pc:sldMk cId="3838188787" sldId="322"/>
            <ac:spMk id="21" creationId="{56104FCB-5C88-4CAF-871D-7840F534D11E}"/>
          </ac:spMkLst>
        </pc:spChg>
        <pc:spChg chg="mod">
          <ac:chgData name="Pujing Yang" userId="ab333b3b-3743-41c6-90fc-2f9eb70a673e" providerId="ADAL" clId="{2C48658C-B8EF-4DBF-999C-0A1581AA0BFD}" dt="2021-03-17T14:55:02.547" v="3949"/>
          <ac:spMkLst>
            <pc:docMk/>
            <pc:sldMk cId="3838188787" sldId="322"/>
            <ac:spMk id="22" creationId="{BFFF9625-83CA-4A95-A376-B4AC9138C69C}"/>
          </ac:spMkLst>
        </pc:spChg>
        <pc:spChg chg="mod">
          <ac:chgData name="Pujing Yang" userId="ab333b3b-3743-41c6-90fc-2f9eb70a673e" providerId="ADAL" clId="{2C48658C-B8EF-4DBF-999C-0A1581AA0BFD}" dt="2021-03-17T14:55:02.547" v="3949"/>
          <ac:spMkLst>
            <pc:docMk/>
            <pc:sldMk cId="3838188787" sldId="322"/>
            <ac:spMk id="23" creationId="{C5680DCC-6274-4A78-82F6-979C7D9892AA}"/>
          </ac:spMkLst>
        </pc:spChg>
        <pc:spChg chg="mod">
          <ac:chgData name="Pujing Yang" userId="ab333b3b-3743-41c6-90fc-2f9eb70a673e" providerId="ADAL" clId="{2C48658C-B8EF-4DBF-999C-0A1581AA0BFD}" dt="2021-03-17T14:55:02.547" v="3949"/>
          <ac:spMkLst>
            <pc:docMk/>
            <pc:sldMk cId="3838188787" sldId="322"/>
            <ac:spMk id="24" creationId="{0E22C076-CC0C-4E39-B171-E596F3F3E8B4}"/>
          </ac:spMkLst>
        </pc:spChg>
        <pc:spChg chg="mod">
          <ac:chgData name="Pujing Yang" userId="ab333b3b-3743-41c6-90fc-2f9eb70a673e" providerId="ADAL" clId="{2C48658C-B8EF-4DBF-999C-0A1581AA0BFD}" dt="2021-03-17T14:55:02.547" v="3949"/>
          <ac:spMkLst>
            <pc:docMk/>
            <pc:sldMk cId="3838188787" sldId="322"/>
            <ac:spMk id="25" creationId="{F84477BF-261E-49F0-970F-154B9877BD74}"/>
          </ac:spMkLst>
        </pc:spChg>
        <pc:spChg chg="mod">
          <ac:chgData name="Pujing Yang" userId="ab333b3b-3743-41c6-90fc-2f9eb70a673e" providerId="ADAL" clId="{2C48658C-B8EF-4DBF-999C-0A1581AA0BFD}" dt="2021-03-17T14:55:02.547" v="3949"/>
          <ac:spMkLst>
            <pc:docMk/>
            <pc:sldMk cId="3838188787" sldId="322"/>
            <ac:spMk id="26" creationId="{8B9F0265-1278-4723-9533-01E97A11A8BA}"/>
          </ac:spMkLst>
        </pc:spChg>
        <pc:grpChg chg="del">
          <ac:chgData name="Pujing Yang" userId="ab333b3b-3743-41c6-90fc-2f9eb70a673e" providerId="ADAL" clId="{2C48658C-B8EF-4DBF-999C-0A1581AA0BFD}" dt="2021-03-17T08:16:58.514" v="3145" actId="478"/>
          <ac:grpSpMkLst>
            <pc:docMk/>
            <pc:sldMk cId="3838188787" sldId="322"/>
            <ac:grpSpMk id="12" creationId="{52F59FDA-292B-4462-B215-B88F683175B2}"/>
          </ac:grpSpMkLst>
        </pc:grpChg>
        <pc:grpChg chg="add del mod">
          <ac:chgData name="Pujing Yang" userId="ab333b3b-3743-41c6-90fc-2f9eb70a673e" providerId="ADAL" clId="{2C48658C-B8EF-4DBF-999C-0A1581AA0BFD}" dt="2021-03-17T14:55:02.086" v="3948" actId="478"/>
          <ac:grpSpMkLst>
            <pc:docMk/>
            <pc:sldMk cId="3838188787" sldId="322"/>
            <ac:grpSpMk id="13" creationId="{EA1572BB-1E7C-42EB-825E-CA5A7F6F6861}"/>
          </ac:grpSpMkLst>
        </pc:grpChg>
        <pc:grpChg chg="add mod">
          <ac:chgData name="Pujing Yang" userId="ab333b3b-3743-41c6-90fc-2f9eb70a673e" providerId="ADAL" clId="{2C48658C-B8EF-4DBF-999C-0A1581AA0BFD}" dt="2021-03-17T14:55:02.547" v="3949"/>
          <ac:grpSpMkLst>
            <pc:docMk/>
            <pc:sldMk cId="3838188787" sldId="322"/>
            <ac:grpSpMk id="20" creationId="{E8196B44-F588-466D-A904-B14009A37C33}"/>
          </ac:grpSpMkLst>
        </pc:grpChg>
      </pc:sldChg>
      <pc:sldChg chg="addSp delSp modSp del mod modTransition">
        <pc:chgData name="Pujing Yang" userId="ab333b3b-3743-41c6-90fc-2f9eb70a673e" providerId="ADAL" clId="{2C48658C-B8EF-4DBF-999C-0A1581AA0BFD}" dt="2021-03-17T23:32:29.395" v="6117" actId="47"/>
        <pc:sldMkLst>
          <pc:docMk/>
          <pc:sldMk cId="2006824073" sldId="323"/>
        </pc:sldMkLst>
        <pc:spChg chg="mod">
          <ac:chgData name="Pujing Yang" userId="ab333b3b-3743-41c6-90fc-2f9eb70a673e" providerId="ADAL" clId="{2C48658C-B8EF-4DBF-999C-0A1581AA0BFD}" dt="2021-03-17T08:17:03.070" v="3148"/>
          <ac:spMkLst>
            <pc:docMk/>
            <pc:sldMk cId="2006824073" sldId="323"/>
            <ac:spMk id="14" creationId="{4DADE85D-B830-482E-B3D0-BBF720916439}"/>
          </ac:spMkLst>
        </pc:spChg>
        <pc:spChg chg="mod">
          <ac:chgData name="Pujing Yang" userId="ab333b3b-3743-41c6-90fc-2f9eb70a673e" providerId="ADAL" clId="{2C48658C-B8EF-4DBF-999C-0A1581AA0BFD}" dt="2021-03-17T08:17:03.070" v="3148"/>
          <ac:spMkLst>
            <pc:docMk/>
            <pc:sldMk cId="2006824073" sldId="323"/>
            <ac:spMk id="15" creationId="{6D3B8B49-8058-48E8-A1BD-F957C8BE561E}"/>
          </ac:spMkLst>
        </pc:spChg>
        <pc:spChg chg="mod">
          <ac:chgData name="Pujing Yang" userId="ab333b3b-3743-41c6-90fc-2f9eb70a673e" providerId="ADAL" clId="{2C48658C-B8EF-4DBF-999C-0A1581AA0BFD}" dt="2021-03-17T08:17:03.070" v="3148"/>
          <ac:spMkLst>
            <pc:docMk/>
            <pc:sldMk cId="2006824073" sldId="323"/>
            <ac:spMk id="16" creationId="{C232D288-6F80-426C-94D5-5AD88EF358A8}"/>
          </ac:spMkLst>
        </pc:spChg>
        <pc:spChg chg="mod">
          <ac:chgData name="Pujing Yang" userId="ab333b3b-3743-41c6-90fc-2f9eb70a673e" providerId="ADAL" clId="{2C48658C-B8EF-4DBF-999C-0A1581AA0BFD}" dt="2021-03-17T08:17:03.070" v="3148"/>
          <ac:spMkLst>
            <pc:docMk/>
            <pc:sldMk cId="2006824073" sldId="323"/>
            <ac:spMk id="17" creationId="{A56C4799-204F-4942-980D-16004AF09E7D}"/>
          </ac:spMkLst>
        </pc:spChg>
        <pc:spChg chg="mod">
          <ac:chgData name="Pujing Yang" userId="ab333b3b-3743-41c6-90fc-2f9eb70a673e" providerId="ADAL" clId="{2C48658C-B8EF-4DBF-999C-0A1581AA0BFD}" dt="2021-03-17T08:17:03.070" v="3148"/>
          <ac:spMkLst>
            <pc:docMk/>
            <pc:sldMk cId="2006824073" sldId="323"/>
            <ac:spMk id="18" creationId="{171834CD-06B6-4AEF-B873-2831B9B38181}"/>
          </ac:spMkLst>
        </pc:spChg>
        <pc:spChg chg="mod">
          <ac:chgData name="Pujing Yang" userId="ab333b3b-3743-41c6-90fc-2f9eb70a673e" providerId="ADAL" clId="{2C48658C-B8EF-4DBF-999C-0A1581AA0BFD}" dt="2021-03-17T08:17:03.070" v="3148"/>
          <ac:spMkLst>
            <pc:docMk/>
            <pc:sldMk cId="2006824073" sldId="323"/>
            <ac:spMk id="19" creationId="{CCBC6AE0-AF57-49E7-A2DB-65E8567F0CBD}"/>
          </ac:spMkLst>
        </pc:spChg>
        <pc:spChg chg="mod">
          <ac:chgData name="Pujing Yang" userId="ab333b3b-3743-41c6-90fc-2f9eb70a673e" providerId="ADAL" clId="{2C48658C-B8EF-4DBF-999C-0A1581AA0BFD}" dt="2021-03-17T14:55:05.819" v="3951"/>
          <ac:spMkLst>
            <pc:docMk/>
            <pc:sldMk cId="2006824073" sldId="323"/>
            <ac:spMk id="21" creationId="{B6477EEB-48C4-4177-82F2-7710BAB420E4}"/>
          </ac:spMkLst>
        </pc:spChg>
        <pc:spChg chg="mod">
          <ac:chgData name="Pujing Yang" userId="ab333b3b-3743-41c6-90fc-2f9eb70a673e" providerId="ADAL" clId="{2C48658C-B8EF-4DBF-999C-0A1581AA0BFD}" dt="2021-03-17T14:55:05.819" v="3951"/>
          <ac:spMkLst>
            <pc:docMk/>
            <pc:sldMk cId="2006824073" sldId="323"/>
            <ac:spMk id="22" creationId="{89924765-BC5B-4515-9503-DE29357C3C8C}"/>
          </ac:spMkLst>
        </pc:spChg>
        <pc:spChg chg="mod">
          <ac:chgData name="Pujing Yang" userId="ab333b3b-3743-41c6-90fc-2f9eb70a673e" providerId="ADAL" clId="{2C48658C-B8EF-4DBF-999C-0A1581AA0BFD}" dt="2021-03-17T14:55:05.819" v="3951"/>
          <ac:spMkLst>
            <pc:docMk/>
            <pc:sldMk cId="2006824073" sldId="323"/>
            <ac:spMk id="23" creationId="{68DAE0CA-FB0F-4FFF-8374-37931C9A1BD8}"/>
          </ac:spMkLst>
        </pc:spChg>
        <pc:spChg chg="mod">
          <ac:chgData name="Pujing Yang" userId="ab333b3b-3743-41c6-90fc-2f9eb70a673e" providerId="ADAL" clId="{2C48658C-B8EF-4DBF-999C-0A1581AA0BFD}" dt="2021-03-17T14:55:05.819" v="3951"/>
          <ac:spMkLst>
            <pc:docMk/>
            <pc:sldMk cId="2006824073" sldId="323"/>
            <ac:spMk id="24" creationId="{2911FCFD-D4B9-4012-A11C-762142DC97EC}"/>
          </ac:spMkLst>
        </pc:spChg>
        <pc:spChg chg="mod">
          <ac:chgData name="Pujing Yang" userId="ab333b3b-3743-41c6-90fc-2f9eb70a673e" providerId="ADAL" clId="{2C48658C-B8EF-4DBF-999C-0A1581AA0BFD}" dt="2021-03-17T14:55:05.819" v="3951"/>
          <ac:spMkLst>
            <pc:docMk/>
            <pc:sldMk cId="2006824073" sldId="323"/>
            <ac:spMk id="25" creationId="{1BFC03F9-146C-42C7-97D9-C7ED95AD877B}"/>
          </ac:spMkLst>
        </pc:spChg>
        <pc:spChg chg="mod">
          <ac:chgData name="Pujing Yang" userId="ab333b3b-3743-41c6-90fc-2f9eb70a673e" providerId="ADAL" clId="{2C48658C-B8EF-4DBF-999C-0A1581AA0BFD}" dt="2021-03-17T14:55:05.819" v="3951"/>
          <ac:spMkLst>
            <pc:docMk/>
            <pc:sldMk cId="2006824073" sldId="323"/>
            <ac:spMk id="26" creationId="{B20226AC-367A-4DA8-BCC3-8119621DDBE1}"/>
          </ac:spMkLst>
        </pc:spChg>
        <pc:grpChg chg="del">
          <ac:chgData name="Pujing Yang" userId="ab333b3b-3743-41c6-90fc-2f9eb70a673e" providerId="ADAL" clId="{2C48658C-B8EF-4DBF-999C-0A1581AA0BFD}" dt="2021-03-17T08:17:02.626" v="3147" actId="478"/>
          <ac:grpSpMkLst>
            <pc:docMk/>
            <pc:sldMk cId="2006824073" sldId="323"/>
            <ac:grpSpMk id="12" creationId="{52F59FDA-292B-4462-B215-B88F683175B2}"/>
          </ac:grpSpMkLst>
        </pc:grpChg>
        <pc:grpChg chg="add del mod">
          <ac:chgData name="Pujing Yang" userId="ab333b3b-3743-41c6-90fc-2f9eb70a673e" providerId="ADAL" clId="{2C48658C-B8EF-4DBF-999C-0A1581AA0BFD}" dt="2021-03-17T14:55:05.349" v="3950" actId="478"/>
          <ac:grpSpMkLst>
            <pc:docMk/>
            <pc:sldMk cId="2006824073" sldId="323"/>
            <ac:grpSpMk id="13" creationId="{27B2CB21-8E1E-4BE8-A13B-265C4659AF3A}"/>
          </ac:grpSpMkLst>
        </pc:grpChg>
        <pc:grpChg chg="add mod">
          <ac:chgData name="Pujing Yang" userId="ab333b3b-3743-41c6-90fc-2f9eb70a673e" providerId="ADAL" clId="{2C48658C-B8EF-4DBF-999C-0A1581AA0BFD}" dt="2021-03-17T14:55:05.819" v="3951"/>
          <ac:grpSpMkLst>
            <pc:docMk/>
            <pc:sldMk cId="2006824073" sldId="323"/>
            <ac:grpSpMk id="20" creationId="{7B47E69F-C14C-488C-BCE3-15C8EE58D40D}"/>
          </ac:grpSpMkLst>
        </pc:grpChg>
        <pc:graphicFrameChg chg="mod modGraphic">
          <ac:chgData name="Pujing Yang" userId="ab333b3b-3743-41c6-90fc-2f9eb70a673e" providerId="ADAL" clId="{2C48658C-B8EF-4DBF-999C-0A1581AA0BFD}" dt="2021-03-17T23:31:14.177" v="6110" actId="12385"/>
          <ac:graphicFrameMkLst>
            <pc:docMk/>
            <pc:sldMk cId="2006824073" sldId="323"/>
            <ac:graphicFrameMk id="3" creationId="{38768AC3-1633-433D-A663-9B0BBBA23EE8}"/>
          </ac:graphicFrameMkLst>
        </pc:graphicFrameChg>
        <pc:graphicFrameChg chg="add mod">
          <ac:chgData name="Pujing Yang" userId="ab333b3b-3743-41c6-90fc-2f9eb70a673e" providerId="ADAL" clId="{2C48658C-B8EF-4DBF-999C-0A1581AA0BFD}" dt="2021-03-17T23:31:26.597" v="6111"/>
          <ac:graphicFrameMkLst>
            <pc:docMk/>
            <pc:sldMk cId="2006824073" sldId="323"/>
            <ac:graphicFrameMk id="13" creationId="{008A74AC-1062-44B8-853E-8F78575F6E4E}"/>
          </ac:graphicFrameMkLst>
        </pc:graphicFrameChg>
      </pc:sldChg>
      <pc:sldChg chg="addSp delSp modSp mod modTransition">
        <pc:chgData name="Pujing Yang" userId="ab333b3b-3743-41c6-90fc-2f9eb70a673e" providerId="ADAL" clId="{2C48658C-B8EF-4DBF-999C-0A1581AA0BFD}" dt="2021-03-17T15:17:50.076" v="4178"/>
        <pc:sldMkLst>
          <pc:docMk/>
          <pc:sldMk cId="2852720168" sldId="324"/>
        </pc:sldMkLst>
        <pc:spChg chg="mod">
          <ac:chgData name="Pujing Yang" userId="ab333b3b-3743-41c6-90fc-2f9eb70a673e" providerId="ADAL" clId="{2C48658C-B8EF-4DBF-999C-0A1581AA0BFD}" dt="2021-03-17T08:17:07.958" v="3149"/>
          <ac:spMkLst>
            <pc:docMk/>
            <pc:sldMk cId="2852720168" sldId="324"/>
            <ac:spMk id="40" creationId="{36C92178-3D61-44E3-AB1B-AB61D6331D64}"/>
          </ac:spMkLst>
        </pc:spChg>
        <pc:spChg chg="mod">
          <ac:chgData name="Pujing Yang" userId="ab333b3b-3743-41c6-90fc-2f9eb70a673e" providerId="ADAL" clId="{2C48658C-B8EF-4DBF-999C-0A1581AA0BFD}" dt="2021-03-17T08:17:07.958" v="3149"/>
          <ac:spMkLst>
            <pc:docMk/>
            <pc:sldMk cId="2852720168" sldId="324"/>
            <ac:spMk id="47" creationId="{76577F63-DF87-49AE-B97A-B5CDDAB3126A}"/>
          </ac:spMkLst>
        </pc:spChg>
        <pc:spChg chg="mod">
          <ac:chgData name="Pujing Yang" userId="ab333b3b-3743-41c6-90fc-2f9eb70a673e" providerId="ADAL" clId="{2C48658C-B8EF-4DBF-999C-0A1581AA0BFD}" dt="2021-03-17T08:17:07.958" v="3149"/>
          <ac:spMkLst>
            <pc:docMk/>
            <pc:sldMk cId="2852720168" sldId="324"/>
            <ac:spMk id="49" creationId="{6FC59A21-93E3-4BEA-9E28-519A9685727F}"/>
          </ac:spMkLst>
        </pc:spChg>
        <pc:spChg chg="mod">
          <ac:chgData name="Pujing Yang" userId="ab333b3b-3743-41c6-90fc-2f9eb70a673e" providerId="ADAL" clId="{2C48658C-B8EF-4DBF-999C-0A1581AA0BFD}" dt="2021-03-17T08:17:07.958" v="3149"/>
          <ac:spMkLst>
            <pc:docMk/>
            <pc:sldMk cId="2852720168" sldId="324"/>
            <ac:spMk id="50" creationId="{0E0500BE-C587-49A5-AEC0-3A418A2979AF}"/>
          </ac:spMkLst>
        </pc:spChg>
        <pc:spChg chg="mod">
          <ac:chgData name="Pujing Yang" userId="ab333b3b-3743-41c6-90fc-2f9eb70a673e" providerId="ADAL" clId="{2C48658C-B8EF-4DBF-999C-0A1581AA0BFD}" dt="2021-03-17T08:17:07.958" v="3149"/>
          <ac:spMkLst>
            <pc:docMk/>
            <pc:sldMk cId="2852720168" sldId="324"/>
            <ac:spMk id="51" creationId="{1B305252-2CFF-42B0-A5B6-7244AA993ABA}"/>
          </ac:spMkLst>
        </pc:spChg>
        <pc:spChg chg="mod">
          <ac:chgData name="Pujing Yang" userId="ab333b3b-3743-41c6-90fc-2f9eb70a673e" providerId="ADAL" clId="{2C48658C-B8EF-4DBF-999C-0A1581AA0BFD}" dt="2021-03-17T08:17:07.958" v="3149"/>
          <ac:spMkLst>
            <pc:docMk/>
            <pc:sldMk cId="2852720168" sldId="324"/>
            <ac:spMk id="52" creationId="{0ECAC5E5-696D-4439-A135-0135A37E45D8}"/>
          </ac:spMkLst>
        </pc:spChg>
        <pc:spChg chg="mod">
          <ac:chgData name="Pujing Yang" userId="ab333b3b-3743-41c6-90fc-2f9eb70a673e" providerId="ADAL" clId="{2C48658C-B8EF-4DBF-999C-0A1581AA0BFD}" dt="2021-03-17T14:55:09.657" v="3953"/>
          <ac:spMkLst>
            <pc:docMk/>
            <pc:sldMk cId="2852720168" sldId="324"/>
            <ac:spMk id="54" creationId="{2596A0A7-779A-4E77-8782-791728531FE7}"/>
          </ac:spMkLst>
        </pc:spChg>
        <pc:spChg chg="mod">
          <ac:chgData name="Pujing Yang" userId="ab333b3b-3743-41c6-90fc-2f9eb70a673e" providerId="ADAL" clId="{2C48658C-B8EF-4DBF-999C-0A1581AA0BFD}" dt="2021-03-17T14:55:09.657" v="3953"/>
          <ac:spMkLst>
            <pc:docMk/>
            <pc:sldMk cId="2852720168" sldId="324"/>
            <ac:spMk id="55" creationId="{88E30A39-D003-47A0-BB25-1E32F3AFF1CF}"/>
          </ac:spMkLst>
        </pc:spChg>
        <pc:spChg chg="mod">
          <ac:chgData name="Pujing Yang" userId="ab333b3b-3743-41c6-90fc-2f9eb70a673e" providerId="ADAL" clId="{2C48658C-B8EF-4DBF-999C-0A1581AA0BFD}" dt="2021-03-17T14:55:09.657" v="3953"/>
          <ac:spMkLst>
            <pc:docMk/>
            <pc:sldMk cId="2852720168" sldId="324"/>
            <ac:spMk id="56" creationId="{6D22363C-84AC-4470-B6CD-BCE14447DC52}"/>
          </ac:spMkLst>
        </pc:spChg>
        <pc:spChg chg="mod">
          <ac:chgData name="Pujing Yang" userId="ab333b3b-3743-41c6-90fc-2f9eb70a673e" providerId="ADAL" clId="{2C48658C-B8EF-4DBF-999C-0A1581AA0BFD}" dt="2021-03-17T14:55:09.657" v="3953"/>
          <ac:spMkLst>
            <pc:docMk/>
            <pc:sldMk cId="2852720168" sldId="324"/>
            <ac:spMk id="57" creationId="{697357B6-EC59-49E2-AC12-6171E92217E6}"/>
          </ac:spMkLst>
        </pc:spChg>
        <pc:spChg chg="mod">
          <ac:chgData name="Pujing Yang" userId="ab333b3b-3743-41c6-90fc-2f9eb70a673e" providerId="ADAL" clId="{2C48658C-B8EF-4DBF-999C-0A1581AA0BFD}" dt="2021-03-17T14:55:09.657" v="3953"/>
          <ac:spMkLst>
            <pc:docMk/>
            <pc:sldMk cId="2852720168" sldId="324"/>
            <ac:spMk id="58" creationId="{18D178D2-6ADA-4107-997A-BE3CA702A208}"/>
          </ac:spMkLst>
        </pc:spChg>
        <pc:spChg chg="mod">
          <ac:chgData name="Pujing Yang" userId="ab333b3b-3743-41c6-90fc-2f9eb70a673e" providerId="ADAL" clId="{2C48658C-B8EF-4DBF-999C-0A1581AA0BFD}" dt="2021-03-17T14:55:09.657" v="3953"/>
          <ac:spMkLst>
            <pc:docMk/>
            <pc:sldMk cId="2852720168" sldId="324"/>
            <ac:spMk id="59" creationId="{66B2394F-525E-432E-994C-F1727D717575}"/>
          </ac:spMkLst>
        </pc:spChg>
        <pc:grpChg chg="del">
          <ac:chgData name="Pujing Yang" userId="ab333b3b-3743-41c6-90fc-2f9eb70a673e" providerId="ADAL" clId="{2C48658C-B8EF-4DBF-999C-0A1581AA0BFD}" dt="2021-03-17T08:17:16.146" v="3150" actId="478"/>
          <ac:grpSpMkLst>
            <pc:docMk/>
            <pc:sldMk cId="2852720168" sldId="324"/>
            <ac:grpSpMk id="12" creationId="{52F59FDA-292B-4462-B215-B88F683175B2}"/>
          </ac:grpSpMkLst>
        </pc:grpChg>
        <pc:grpChg chg="add del mod">
          <ac:chgData name="Pujing Yang" userId="ab333b3b-3743-41c6-90fc-2f9eb70a673e" providerId="ADAL" clId="{2C48658C-B8EF-4DBF-999C-0A1581AA0BFD}" dt="2021-03-17T14:55:09.182" v="3952" actId="478"/>
          <ac:grpSpMkLst>
            <pc:docMk/>
            <pc:sldMk cId="2852720168" sldId="324"/>
            <ac:grpSpMk id="36" creationId="{61DE7FD8-7536-401A-9D82-37292BE55953}"/>
          </ac:grpSpMkLst>
        </pc:grpChg>
        <pc:grpChg chg="add mod">
          <ac:chgData name="Pujing Yang" userId="ab333b3b-3743-41c6-90fc-2f9eb70a673e" providerId="ADAL" clId="{2C48658C-B8EF-4DBF-999C-0A1581AA0BFD}" dt="2021-03-17T14:55:09.657" v="3953"/>
          <ac:grpSpMkLst>
            <pc:docMk/>
            <pc:sldMk cId="2852720168" sldId="324"/>
            <ac:grpSpMk id="53" creationId="{56A7615E-9D63-4EA7-A958-15AE76D7AE1B}"/>
          </ac:grpSpMkLst>
        </pc:grpChg>
      </pc:sldChg>
      <pc:sldChg chg="addSp delSp modSp mod modTransition">
        <pc:chgData name="Pujing Yang" userId="ab333b3b-3743-41c6-90fc-2f9eb70a673e" providerId="ADAL" clId="{2C48658C-B8EF-4DBF-999C-0A1581AA0BFD}" dt="2021-03-17T15:17:50.076" v="4178"/>
        <pc:sldMkLst>
          <pc:docMk/>
          <pc:sldMk cId="2918294460" sldId="325"/>
        </pc:sldMkLst>
        <pc:spChg chg="mod">
          <ac:chgData name="Pujing Yang" userId="ab333b3b-3743-41c6-90fc-2f9eb70a673e" providerId="ADAL" clId="{2C48658C-B8EF-4DBF-999C-0A1581AA0BFD}" dt="2021-03-17T08:17:20.892" v="3152"/>
          <ac:spMkLst>
            <pc:docMk/>
            <pc:sldMk cId="2918294460" sldId="325"/>
            <ac:spMk id="14" creationId="{FCC70D36-03E5-4C65-932B-03A9D4261B1B}"/>
          </ac:spMkLst>
        </pc:spChg>
        <pc:spChg chg="mod">
          <ac:chgData name="Pujing Yang" userId="ab333b3b-3743-41c6-90fc-2f9eb70a673e" providerId="ADAL" clId="{2C48658C-B8EF-4DBF-999C-0A1581AA0BFD}" dt="2021-03-17T08:17:20.892" v="3152"/>
          <ac:spMkLst>
            <pc:docMk/>
            <pc:sldMk cId="2918294460" sldId="325"/>
            <ac:spMk id="15" creationId="{4FB38555-E1E2-4B44-A8F0-2985C47A47A4}"/>
          </ac:spMkLst>
        </pc:spChg>
        <pc:spChg chg="mod">
          <ac:chgData name="Pujing Yang" userId="ab333b3b-3743-41c6-90fc-2f9eb70a673e" providerId="ADAL" clId="{2C48658C-B8EF-4DBF-999C-0A1581AA0BFD}" dt="2021-03-17T08:17:20.892" v="3152"/>
          <ac:spMkLst>
            <pc:docMk/>
            <pc:sldMk cId="2918294460" sldId="325"/>
            <ac:spMk id="16" creationId="{1D50361B-21DC-4CE3-8882-F4A548196E88}"/>
          </ac:spMkLst>
        </pc:spChg>
        <pc:spChg chg="mod">
          <ac:chgData name="Pujing Yang" userId="ab333b3b-3743-41c6-90fc-2f9eb70a673e" providerId="ADAL" clId="{2C48658C-B8EF-4DBF-999C-0A1581AA0BFD}" dt="2021-03-17T08:17:20.892" v="3152"/>
          <ac:spMkLst>
            <pc:docMk/>
            <pc:sldMk cId="2918294460" sldId="325"/>
            <ac:spMk id="17" creationId="{03478E53-611C-44EB-85F5-38E78184A411}"/>
          </ac:spMkLst>
        </pc:spChg>
        <pc:spChg chg="mod">
          <ac:chgData name="Pujing Yang" userId="ab333b3b-3743-41c6-90fc-2f9eb70a673e" providerId="ADAL" clId="{2C48658C-B8EF-4DBF-999C-0A1581AA0BFD}" dt="2021-03-17T08:17:20.892" v="3152"/>
          <ac:spMkLst>
            <pc:docMk/>
            <pc:sldMk cId="2918294460" sldId="325"/>
            <ac:spMk id="18" creationId="{7FFEC8B4-C0F4-478A-A2CA-B2F0FBD1A28D}"/>
          </ac:spMkLst>
        </pc:spChg>
        <pc:spChg chg="mod">
          <ac:chgData name="Pujing Yang" userId="ab333b3b-3743-41c6-90fc-2f9eb70a673e" providerId="ADAL" clId="{2C48658C-B8EF-4DBF-999C-0A1581AA0BFD}" dt="2021-03-17T08:17:20.892" v="3152"/>
          <ac:spMkLst>
            <pc:docMk/>
            <pc:sldMk cId="2918294460" sldId="325"/>
            <ac:spMk id="19" creationId="{A3BE2A05-A712-4BBE-B7AF-0C60A453A2A4}"/>
          </ac:spMkLst>
        </pc:spChg>
        <pc:spChg chg="mod">
          <ac:chgData name="Pujing Yang" userId="ab333b3b-3743-41c6-90fc-2f9eb70a673e" providerId="ADAL" clId="{2C48658C-B8EF-4DBF-999C-0A1581AA0BFD}" dt="2021-03-17T14:55:12.876" v="3955"/>
          <ac:spMkLst>
            <pc:docMk/>
            <pc:sldMk cId="2918294460" sldId="325"/>
            <ac:spMk id="21" creationId="{ED68B248-E445-43BD-B38D-5E2E7B1E5435}"/>
          </ac:spMkLst>
        </pc:spChg>
        <pc:spChg chg="mod">
          <ac:chgData name="Pujing Yang" userId="ab333b3b-3743-41c6-90fc-2f9eb70a673e" providerId="ADAL" clId="{2C48658C-B8EF-4DBF-999C-0A1581AA0BFD}" dt="2021-03-17T14:55:12.876" v="3955"/>
          <ac:spMkLst>
            <pc:docMk/>
            <pc:sldMk cId="2918294460" sldId="325"/>
            <ac:spMk id="22" creationId="{F09491B3-9C84-4799-A60E-C0B8AB6AEAAB}"/>
          </ac:spMkLst>
        </pc:spChg>
        <pc:spChg chg="mod">
          <ac:chgData name="Pujing Yang" userId="ab333b3b-3743-41c6-90fc-2f9eb70a673e" providerId="ADAL" clId="{2C48658C-B8EF-4DBF-999C-0A1581AA0BFD}" dt="2021-03-17T14:55:12.876" v="3955"/>
          <ac:spMkLst>
            <pc:docMk/>
            <pc:sldMk cId="2918294460" sldId="325"/>
            <ac:spMk id="23" creationId="{1494E4C0-89E1-4201-8314-893FAFE4C302}"/>
          </ac:spMkLst>
        </pc:spChg>
        <pc:spChg chg="mod">
          <ac:chgData name="Pujing Yang" userId="ab333b3b-3743-41c6-90fc-2f9eb70a673e" providerId="ADAL" clId="{2C48658C-B8EF-4DBF-999C-0A1581AA0BFD}" dt="2021-03-17T14:55:12.876" v="3955"/>
          <ac:spMkLst>
            <pc:docMk/>
            <pc:sldMk cId="2918294460" sldId="325"/>
            <ac:spMk id="24" creationId="{D44A3A4C-047A-4064-AA87-4103C1EA4C75}"/>
          </ac:spMkLst>
        </pc:spChg>
        <pc:spChg chg="mod">
          <ac:chgData name="Pujing Yang" userId="ab333b3b-3743-41c6-90fc-2f9eb70a673e" providerId="ADAL" clId="{2C48658C-B8EF-4DBF-999C-0A1581AA0BFD}" dt="2021-03-17T14:55:12.876" v="3955"/>
          <ac:spMkLst>
            <pc:docMk/>
            <pc:sldMk cId="2918294460" sldId="325"/>
            <ac:spMk id="25" creationId="{C2C14F72-E92F-4AD0-A0B0-270DE01BFE4E}"/>
          </ac:spMkLst>
        </pc:spChg>
        <pc:spChg chg="mod">
          <ac:chgData name="Pujing Yang" userId="ab333b3b-3743-41c6-90fc-2f9eb70a673e" providerId="ADAL" clId="{2C48658C-B8EF-4DBF-999C-0A1581AA0BFD}" dt="2021-03-17T14:55:12.876" v="3955"/>
          <ac:spMkLst>
            <pc:docMk/>
            <pc:sldMk cId="2918294460" sldId="325"/>
            <ac:spMk id="26" creationId="{A84034EA-BD6B-4B35-A999-1A2594F0A531}"/>
          </ac:spMkLst>
        </pc:spChg>
        <pc:grpChg chg="del">
          <ac:chgData name="Pujing Yang" userId="ab333b3b-3743-41c6-90fc-2f9eb70a673e" providerId="ADAL" clId="{2C48658C-B8EF-4DBF-999C-0A1581AA0BFD}" dt="2021-03-17T08:17:20.450" v="3151" actId="478"/>
          <ac:grpSpMkLst>
            <pc:docMk/>
            <pc:sldMk cId="2918294460" sldId="325"/>
            <ac:grpSpMk id="12" creationId="{52F59FDA-292B-4462-B215-B88F683175B2}"/>
          </ac:grpSpMkLst>
        </pc:grpChg>
        <pc:grpChg chg="add del mod">
          <ac:chgData name="Pujing Yang" userId="ab333b3b-3743-41c6-90fc-2f9eb70a673e" providerId="ADAL" clId="{2C48658C-B8EF-4DBF-999C-0A1581AA0BFD}" dt="2021-03-17T14:55:12.408" v="3954" actId="478"/>
          <ac:grpSpMkLst>
            <pc:docMk/>
            <pc:sldMk cId="2918294460" sldId="325"/>
            <ac:grpSpMk id="13" creationId="{1413614F-A8A9-4F46-95E9-D345A3047A51}"/>
          </ac:grpSpMkLst>
        </pc:grpChg>
        <pc:grpChg chg="add mod">
          <ac:chgData name="Pujing Yang" userId="ab333b3b-3743-41c6-90fc-2f9eb70a673e" providerId="ADAL" clId="{2C48658C-B8EF-4DBF-999C-0A1581AA0BFD}" dt="2021-03-17T14:55:12.876" v="3955"/>
          <ac:grpSpMkLst>
            <pc:docMk/>
            <pc:sldMk cId="2918294460" sldId="325"/>
            <ac:grpSpMk id="20" creationId="{18DC5392-4F56-4DBF-8602-67E5BA141516}"/>
          </ac:grpSpMkLst>
        </pc:grpChg>
      </pc:sldChg>
      <pc:sldChg chg="addSp delSp modSp mod modTransition">
        <pc:chgData name="Pujing Yang" userId="ab333b3b-3743-41c6-90fc-2f9eb70a673e" providerId="ADAL" clId="{2C48658C-B8EF-4DBF-999C-0A1581AA0BFD}" dt="2021-03-17T15:17:50.076" v="4178"/>
        <pc:sldMkLst>
          <pc:docMk/>
          <pc:sldMk cId="3734667462" sldId="326"/>
        </pc:sldMkLst>
        <pc:spChg chg="mod">
          <ac:chgData name="Pujing Yang" userId="ab333b3b-3743-41c6-90fc-2f9eb70a673e" providerId="ADAL" clId="{2C48658C-B8EF-4DBF-999C-0A1581AA0BFD}" dt="2021-03-17T08:17:25.933" v="3154"/>
          <ac:spMkLst>
            <pc:docMk/>
            <pc:sldMk cId="3734667462" sldId="326"/>
            <ac:spMk id="14" creationId="{9D1F2B88-93BD-463A-BF41-198DC6A4AECC}"/>
          </ac:spMkLst>
        </pc:spChg>
        <pc:spChg chg="mod">
          <ac:chgData name="Pujing Yang" userId="ab333b3b-3743-41c6-90fc-2f9eb70a673e" providerId="ADAL" clId="{2C48658C-B8EF-4DBF-999C-0A1581AA0BFD}" dt="2021-03-17T08:17:25.933" v="3154"/>
          <ac:spMkLst>
            <pc:docMk/>
            <pc:sldMk cId="3734667462" sldId="326"/>
            <ac:spMk id="15" creationId="{88216C94-48BF-4A60-9A12-9BFA90A5257C}"/>
          </ac:spMkLst>
        </pc:spChg>
        <pc:spChg chg="mod">
          <ac:chgData name="Pujing Yang" userId="ab333b3b-3743-41c6-90fc-2f9eb70a673e" providerId="ADAL" clId="{2C48658C-B8EF-4DBF-999C-0A1581AA0BFD}" dt="2021-03-17T08:17:25.933" v="3154"/>
          <ac:spMkLst>
            <pc:docMk/>
            <pc:sldMk cId="3734667462" sldId="326"/>
            <ac:spMk id="16" creationId="{1860C50D-9C18-42D8-92A4-F38A43629C59}"/>
          </ac:spMkLst>
        </pc:spChg>
        <pc:spChg chg="mod">
          <ac:chgData name="Pujing Yang" userId="ab333b3b-3743-41c6-90fc-2f9eb70a673e" providerId="ADAL" clId="{2C48658C-B8EF-4DBF-999C-0A1581AA0BFD}" dt="2021-03-17T08:17:25.933" v="3154"/>
          <ac:spMkLst>
            <pc:docMk/>
            <pc:sldMk cId="3734667462" sldId="326"/>
            <ac:spMk id="17" creationId="{DBA733C4-77DA-4284-96B5-F9D621460DDE}"/>
          </ac:spMkLst>
        </pc:spChg>
        <pc:spChg chg="mod">
          <ac:chgData name="Pujing Yang" userId="ab333b3b-3743-41c6-90fc-2f9eb70a673e" providerId="ADAL" clId="{2C48658C-B8EF-4DBF-999C-0A1581AA0BFD}" dt="2021-03-17T08:17:25.933" v="3154"/>
          <ac:spMkLst>
            <pc:docMk/>
            <pc:sldMk cId="3734667462" sldId="326"/>
            <ac:spMk id="18" creationId="{63C268C8-8A9E-4EDF-BF27-68889204485D}"/>
          </ac:spMkLst>
        </pc:spChg>
        <pc:spChg chg="mod">
          <ac:chgData name="Pujing Yang" userId="ab333b3b-3743-41c6-90fc-2f9eb70a673e" providerId="ADAL" clId="{2C48658C-B8EF-4DBF-999C-0A1581AA0BFD}" dt="2021-03-17T08:17:25.933" v="3154"/>
          <ac:spMkLst>
            <pc:docMk/>
            <pc:sldMk cId="3734667462" sldId="326"/>
            <ac:spMk id="19" creationId="{492A56BF-548C-4AA8-A142-861796DBFE34}"/>
          </ac:spMkLst>
        </pc:spChg>
        <pc:spChg chg="mod">
          <ac:chgData name="Pujing Yang" userId="ab333b3b-3743-41c6-90fc-2f9eb70a673e" providerId="ADAL" clId="{2C48658C-B8EF-4DBF-999C-0A1581AA0BFD}" dt="2021-03-17T14:55:16.533" v="3957"/>
          <ac:spMkLst>
            <pc:docMk/>
            <pc:sldMk cId="3734667462" sldId="326"/>
            <ac:spMk id="21" creationId="{D33B8313-8DD8-4B17-A565-76B618718B17}"/>
          </ac:spMkLst>
        </pc:spChg>
        <pc:spChg chg="mod">
          <ac:chgData name="Pujing Yang" userId="ab333b3b-3743-41c6-90fc-2f9eb70a673e" providerId="ADAL" clId="{2C48658C-B8EF-4DBF-999C-0A1581AA0BFD}" dt="2021-03-17T14:55:16.533" v="3957"/>
          <ac:spMkLst>
            <pc:docMk/>
            <pc:sldMk cId="3734667462" sldId="326"/>
            <ac:spMk id="22" creationId="{8F230892-EF4E-46E5-8771-BAFB8162F2A3}"/>
          </ac:spMkLst>
        </pc:spChg>
        <pc:spChg chg="mod">
          <ac:chgData name="Pujing Yang" userId="ab333b3b-3743-41c6-90fc-2f9eb70a673e" providerId="ADAL" clId="{2C48658C-B8EF-4DBF-999C-0A1581AA0BFD}" dt="2021-03-17T14:55:16.533" v="3957"/>
          <ac:spMkLst>
            <pc:docMk/>
            <pc:sldMk cId="3734667462" sldId="326"/>
            <ac:spMk id="23" creationId="{21285EF9-B138-4AF8-9B7F-0C105D4F792D}"/>
          </ac:spMkLst>
        </pc:spChg>
        <pc:spChg chg="mod">
          <ac:chgData name="Pujing Yang" userId="ab333b3b-3743-41c6-90fc-2f9eb70a673e" providerId="ADAL" clId="{2C48658C-B8EF-4DBF-999C-0A1581AA0BFD}" dt="2021-03-17T14:55:16.533" v="3957"/>
          <ac:spMkLst>
            <pc:docMk/>
            <pc:sldMk cId="3734667462" sldId="326"/>
            <ac:spMk id="24" creationId="{1FD80FA4-DEC4-44BC-86F8-D1C987EFAA48}"/>
          </ac:spMkLst>
        </pc:spChg>
        <pc:spChg chg="mod">
          <ac:chgData name="Pujing Yang" userId="ab333b3b-3743-41c6-90fc-2f9eb70a673e" providerId="ADAL" clId="{2C48658C-B8EF-4DBF-999C-0A1581AA0BFD}" dt="2021-03-17T14:55:16.533" v="3957"/>
          <ac:spMkLst>
            <pc:docMk/>
            <pc:sldMk cId="3734667462" sldId="326"/>
            <ac:spMk id="25" creationId="{B5F93831-18D2-450D-B7A9-4A2CF9D598E0}"/>
          </ac:spMkLst>
        </pc:spChg>
        <pc:spChg chg="mod">
          <ac:chgData name="Pujing Yang" userId="ab333b3b-3743-41c6-90fc-2f9eb70a673e" providerId="ADAL" clId="{2C48658C-B8EF-4DBF-999C-0A1581AA0BFD}" dt="2021-03-17T14:55:16.533" v="3957"/>
          <ac:spMkLst>
            <pc:docMk/>
            <pc:sldMk cId="3734667462" sldId="326"/>
            <ac:spMk id="26" creationId="{898AC901-0FD5-47DA-A372-0ED4AD02DCA2}"/>
          </ac:spMkLst>
        </pc:spChg>
        <pc:grpChg chg="del">
          <ac:chgData name="Pujing Yang" userId="ab333b3b-3743-41c6-90fc-2f9eb70a673e" providerId="ADAL" clId="{2C48658C-B8EF-4DBF-999C-0A1581AA0BFD}" dt="2021-03-17T08:17:25.297" v="3153" actId="478"/>
          <ac:grpSpMkLst>
            <pc:docMk/>
            <pc:sldMk cId="3734667462" sldId="326"/>
            <ac:grpSpMk id="12" creationId="{52F59FDA-292B-4462-B215-B88F683175B2}"/>
          </ac:grpSpMkLst>
        </pc:grpChg>
        <pc:grpChg chg="add del mod">
          <ac:chgData name="Pujing Yang" userId="ab333b3b-3743-41c6-90fc-2f9eb70a673e" providerId="ADAL" clId="{2C48658C-B8EF-4DBF-999C-0A1581AA0BFD}" dt="2021-03-17T14:55:16.069" v="3956" actId="478"/>
          <ac:grpSpMkLst>
            <pc:docMk/>
            <pc:sldMk cId="3734667462" sldId="326"/>
            <ac:grpSpMk id="13" creationId="{4FDB6EE2-2014-4651-8642-75F998045023}"/>
          </ac:grpSpMkLst>
        </pc:grpChg>
        <pc:grpChg chg="add mod">
          <ac:chgData name="Pujing Yang" userId="ab333b3b-3743-41c6-90fc-2f9eb70a673e" providerId="ADAL" clId="{2C48658C-B8EF-4DBF-999C-0A1581AA0BFD}" dt="2021-03-17T14:55:16.533" v="3957"/>
          <ac:grpSpMkLst>
            <pc:docMk/>
            <pc:sldMk cId="3734667462" sldId="326"/>
            <ac:grpSpMk id="20" creationId="{2561A748-79A4-450F-A9C3-24C8D4BCBB77}"/>
          </ac:grpSpMkLst>
        </pc:grpChg>
      </pc:sldChg>
      <pc:sldChg chg="addSp delSp modSp mod modTransition">
        <pc:chgData name="Pujing Yang" userId="ab333b3b-3743-41c6-90fc-2f9eb70a673e" providerId="ADAL" clId="{2C48658C-B8EF-4DBF-999C-0A1581AA0BFD}" dt="2021-03-17T15:17:50.076" v="4178"/>
        <pc:sldMkLst>
          <pc:docMk/>
          <pc:sldMk cId="355976812" sldId="327"/>
        </pc:sldMkLst>
        <pc:spChg chg="mod">
          <ac:chgData name="Pujing Yang" userId="ab333b3b-3743-41c6-90fc-2f9eb70a673e" providerId="ADAL" clId="{2C48658C-B8EF-4DBF-999C-0A1581AA0BFD}" dt="2021-03-17T08:16:51.428" v="3142"/>
          <ac:spMkLst>
            <pc:docMk/>
            <pc:sldMk cId="355976812" sldId="327"/>
            <ac:spMk id="31" creationId="{23CE5F56-6975-4E4E-8641-C26838636C62}"/>
          </ac:spMkLst>
        </pc:spChg>
        <pc:spChg chg="mod">
          <ac:chgData name="Pujing Yang" userId="ab333b3b-3743-41c6-90fc-2f9eb70a673e" providerId="ADAL" clId="{2C48658C-B8EF-4DBF-999C-0A1581AA0BFD}" dt="2021-03-17T08:16:51.428" v="3142"/>
          <ac:spMkLst>
            <pc:docMk/>
            <pc:sldMk cId="355976812" sldId="327"/>
            <ac:spMk id="32" creationId="{5FD17987-52B5-463D-A965-9297932E9D84}"/>
          </ac:spMkLst>
        </pc:spChg>
        <pc:spChg chg="mod">
          <ac:chgData name="Pujing Yang" userId="ab333b3b-3743-41c6-90fc-2f9eb70a673e" providerId="ADAL" clId="{2C48658C-B8EF-4DBF-999C-0A1581AA0BFD}" dt="2021-03-17T08:16:51.428" v="3142"/>
          <ac:spMkLst>
            <pc:docMk/>
            <pc:sldMk cId="355976812" sldId="327"/>
            <ac:spMk id="37" creationId="{D3A5065A-6301-4511-81B3-8CE05C52D07A}"/>
          </ac:spMkLst>
        </pc:spChg>
        <pc:spChg chg="mod">
          <ac:chgData name="Pujing Yang" userId="ab333b3b-3743-41c6-90fc-2f9eb70a673e" providerId="ADAL" clId="{2C48658C-B8EF-4DBF-999C-0A1581AA0BFD}" dt="2021-03-17T08:16:51.428" v="3142"/>
          <ac:spMkLst>
            <pc:docMk/>
            <pc:sldMk cId="355976812" sldId="327"/>
            <ac:spMk id="40" creationId="{7D76DF29-ED73-4349-B57A-CBC8E6036B70}"/>
          </ac:spMkLst>
        </pc:spChg>
        <pc:spChg chg="mod">
          <ac:chgData name="Pujing Yang" userId="ab333b3b-3743-41c6-90fc-2f9eb70a673e" providerId="ADAL" clId="{2C48658C-B8EF-4DBF-999C-0A1581AA0BFD}" dt="2021-03-17T08:16:51.428" v="3142"/>
          <ac:spMkLst>
            <pc:docMk/>
            <pc:sldMk cId="355976812" sldId="327"/>
            <ac:spMk id="41" creationId="{3BD7176A-667F-440E-AF8F-982EEAEE340E}"/>
          </ac:spMkLst>
        </pc:spChg>
        <pc:spChg chg="mod">
          <ac:chgData name="Pujing Yang" userId="ab333b3b-3743-41c6-90fc-2f9eb70a673e" providerId="ADAL" clId="{2C48658C-B8EF-4DBF-999C-0A1581AA0BFD}" dt="2021-03-17T08:16:51.428" v="3142"/>
          <ac:spMkLst>
            <pc:docMk/>
            <pc:sldMk cId="355976812" sldId="327"/>
            <ac:spMk id="42" creationId="{CA85505E-4F83-456F-8262-6984A00C1FAE}"/>
          </ac:spMkLst>
        </pc:spChg>
        <pc:spChg chg="mod">
          <ac:chgData name="Pujing Yang" userId="ab333b3b-3743-41c6-90fc-2f9eb70a673e" providerId="ADAL" clId="{2C48658C-B8EF-4DBF-999C-0A1581AA0BFD}" dt="2021-03-17T14:54:55.412" v="3945"/>
          <ac:spMkLst>
            <pc:docMk/>
            <pc:sldMk cId="355976812" sldId="327"/>
            <ac:spMk id="44" creationId="{CFB4FCBD-BD35-4607-8F67-4AAE1BBE0200}"/>
          </ac:spMkLst>
        </pc:spChg>
        <pc:spChg chg="mod">
          <ac:chgData name="Pujing Yang" userId="ab333b3b-3743-41c6-90fc-2f9eb70a673e" providerId="ADAL" clId="{2C48658C-B8EF-4DBF-999C-0A1581AA0BFD}" dt="2021-03-17T14:54:55.412" v="3945"/>
          <ac:spMkLst>
            <pc:docMk/>
            <pc:sldMk cId="355976812" sldId="327"/>
            <ac:spMk id="45" creationId="{73FF4AF4-B8C7-4500-B00E-4F7CBFC64073}"/>
          </ac:spMkLst>
        </pc:spChg>
        <pc:spChg chg="mod">
          <ac:chgData name="Pujing Yang" userId="ab333b3b-3743-41c6-90fc-2f9eb70a673e" providerId="ADAL" clId="{2C48658C-B8EF-4DBF-999C-0A1581AA0BFD}" dt="2021-03-17T14:54:55.412" v="3945"/>
          <ac:spMkLst>
            <pc:docMk/>
            <pc:sldMk cId="355976812" sldId="327"/>
            <ac:spMk id="46" creationId="{567C7B50-C6D4-4B03-ADEB-321A57E20CAF}"/>
          </ac:spMkLst>
        </pc:spChg>
        <pc:spChg chg="mod">
          <ac:chgData name="Pujing Yang" userId="ab333b3b-3743-41c6-90fc-2f9eb70a673e" providerId="ADAL" clId="{2C48658C-B8EF-4DBF-999C-0A1581AA0BFD}" dt="2021-03-17T14:54:55.412" v="3945"/>
          <ac:spMkLst>
            <pc:docMk/>
            <pc:sldMk cId="355976812" sldId="327"/>
            <ac:spMk id="47" creationId="{79BB5F85-3BD9-4034-8C54-4023F39D3FFE}"/>
          </ac:spMkLst>
        </pc:spChg>
        <pc:spChg chg="mod">
          <ac:chgData name="Pujing Yang" userId="ab333b3b-3743-41c6-90fc-2f9eb70a673e" providerId="ADAL" clId="{2C48658C-B8EF-4DBF-999C-0A1581AA0BFD}" dt="2021-03-17T14:54:55.412" v="3945"/>
          <ac:spMkLst>
            <pc:docMk/>
            <pc:sldMk cId="355976812" sldId="327"/>
            <ac:spMk id="48" creationId="{B63A9471-1C62-4265-944C-8A4615317608}"/>
          </ac:spMkLst>
        </pc:spChg>
        <pc:spChg chg="mod">
          <ac:chgData name="Pujing Yang" userId="ab333b3b-3743-41c6-90fc-2f9eb70a673e" providerId="ADAL" clId="{2C48658C-B8EF-4DBF-999C-0A1581AA0BFD}" dt="2021-03-17T14:54:55.412" v="3945"/>
          <ac:spMkLst>
            <pc:docMk/>
            <pc:sldMk cId="355976812" sldId="327"/>
            <ac:spMk id="49" creationId="{92BA93D6-4CEC-4871-96FC-2F6F3E60A7DE}"/>
          </ac:spMkLst>
        </pc:spChg>
        <pc:grpChg chg="del">
          <ac:chgData name="Pujing Yang" userId="ab333b3b-3743-41c6-90fc-2f9eb70a673e" providerId="ADAL" clId="{2C48658C-B8EF-4DBF-999C-0A1581AA0BFD}" dt="2021-03-17T08:16:50.763" v="3141" actId="478"/>
          <ac:grpSpMkLst>
            <pc:docMk/>
            <pc:sldMk cId="355976812" sldId="327"/>
            <ac:grpSpMk id="12" creationId="{52F59FDA-292B-4462-B215-B88F683175B2}"/>
          </ac:grpSpMkLst>
        </pc:grpChg>
        <pc:grpChg chg="add del mod">
          <ac:chgData name="Pujing Yang" userId="ab333b3b-3743-41c6-90fc-2f9eb70a673e" providerId="ADAL" clId="{2C48658C-B8EF-4DBF-999C-0A1581AA0BFD}" dt="2021-03-17T14:54:54.957" v="3944" actId="478"/>
          <ac:grpSpMkLst>
            <pc:docMk/>
            <pc:sldMk cId="355976812" sldId="327"/>
            <ac:grpSpMk id="30" creationId="{DEC7999B-9211-434C-8337-6F14895869D1}"/>
          </ac:grpSpMkLst>
        </pc:grpChg>
        <pc:grpChg chg="add mod">
          <ac:chgData name="Pujing Yang" userId="ab333b3b-3743-41c6-90fc-2f9eb70a673e" providerId="ADAL" clId="{2C48658C-B8EF-4DBF-999C-0A1581AA0BFD}" dt="2021-03-17T14:54:55.412" v="3945"/>
          <ac:grpSpMkLst>
            <pc:docMk/>
            <pc:sldMk cId="355976812" sldId="327"/>
            <ac:grpSpMk id="43" creationId="{DF04367B-FC94-435A-B1AF-A9B98EEC55FA}"/>
          </ac:grpSpMkLst>
        </pc:grpChg>
      </pc:sldChg>
      <pc:sldChg chg="addSp delSp modSp del mod modTransition">
        <pc:chgData name="Pujing Yang" userId="ab333b3b-3743-41c6-90fc-2f9eb70a673e" providerId="ADAL" clId="{2C48658C-B8EF-4DBF-999C-0A1581AA0BFD}" dt="2021-03-17T23:16:40.356" v="5967" actId="47"/>
        <pc:sldMkLst>
          <pc:docMk/>
          <pc:sldMk cId="3057170504" sldId="328"/>
        </pc:sldMkLst>
        <pc:spChg chg="mod">
          <ac:chgData name="Pujing Yang" userId="ab333b3b-3743-41c6-90fc-2f9eb70a673e" providerId="ADAL" clId="{2C48658C-B8EF-4DBF-999C-0A1581AA0BFD}" dt="2021-03-17T14:52:57.994" v="3918"/>
          <ac:spMkLst>
            <pc:docMk/>
            <pc:sldMk cId="3057170504" sldId="328"/>
            <ac:spMk id="14" creationId="{11914F69-165C-42BB-8BBC-B831B683B4DB}"/>
          </ac:spMkLst>
        </pc:spChg>
        <pc:spChg chg="mod">
          <ac:chgData name="Pujing Yang" userId="ab333b3b-3743-41c6-90fc-2f9eb70a673e" providerId="ADAL" clId="{2C48658C-B8EF-4DBF-999C-0A1581AA0BFD}" dt="2021-03-17T14:52:57.994" v="3918"/>
          <ac:spMkLst>
            <pc:docMk/>
            <pc:sldMk cId="3057170504" sldId="328"/>
            <ac:spMk id="15" creationId="{27DA8A70-47E1-46A0-9FEC-6F3531EFE704}"/>
          </ac:spMkLst>
        </pc:spChg>
        <pc:spChg chg="mod">
          <ac:chgData name="Pujing Yang" userId="ab333b3b-3743-41c6-90fc-2f9eb70a673e" providerId="ADAL" clId="{2C48658C-B8EF-4DBF-999C-0A1581AA0BFD}" dt="2021-03-17T14:52:57.994" v="3918"/>
          <ac:spMkLst>
            <pc:docMk/>
            <pc:sldMk cId="3057170504" sldId="328"/>
            <ac:spMk id="16" creationId="{0CF511DF-7322-48AB-9E05-634A08642915}"/>
          </ac:spMkLst>
        </pc:spChg>
        <pc:spChg chg="mod">
          <ac:chgData name="Pujing Yang" userId="ab333b3b-3743-41c6-90fc-2f9eb70a673e" providerId="ADAL" clId="{2C48658C-B8EF-4DBF-999C-0A1581AA0BFD}" dt="2021-03-17T14:52:57.994" v="3918"/>
          <ac:spMkLst>
            <pc:docMk/>
            <pc:sldMk cId="3057170504" sldId="328"/>
            <ac:spMk id="17" creationId="{3F42AF7E-9D65-40DF-9695-120E2DD0665D}"/>
          </ac:spMkLst>
        </pc:spChg>
        <pc:spChg chg="mod">
          <ac:chgData name="Pujing Yang" userId="ab333b3b-3743-41c6-90fc-2f9eb70a673e" providerId="ADAL" clId="{2C48658C-B8EF-4DBF-999C-0A1581AA0BFD}" dt="2021-03-17T14:52:57.994" v="3918"/>
          <ac:spMkLst>
            <pc:docMk/>
            <pc:sldMk cId="3057170504" sldId="328"/>
            <ac:spMk id="18" creationId="{1D8CD251-D30C-407E-8493-2CF8CA6D0F02}"/>
          </ac:spMkLst>
        </pc:spChg>
        <pc:spChg chg="mod">
          <ac:chgData name="Pujing Yang" userId="ab333b3b-3743-41c6-90fc-2f9eb70a673e" providerId="ADAL" clId="{2C48658C-B8EF-4DBF-999C-0A1581AA0BFD}" dt="2021-03-17T14:52:57.994" v="3918"/>
          <ac:spMkLst>
            <pc:docMk/>
            <pc:sldMk cId="3057170504" sldId="328"/>
            <ac:spMk id="19" creationId="{B43C0475-60F9-447D-814B-160DB231D815}"/>
          </ac:spMkLst>
        </pc:spChg>
        <pc:spChg chg="mod">
          <ac:chgData name="Pujing Yang" userId="ab333b3b-3743-41c6-90fc-2f9eb70a673e" providerId="ADAL" clId="{2C48658C-B8EF-4DBF-999C-0A1581AA0BFD}" dt="2021-03-17T08:06:36.999" v="3112"/>
          <ac:spMkLst>
            <pc:docMk/>
            <pc:sldMk cId="3057170504" sldId="328"/>
            <ac:spMk id="21" creationId="{4BEAE598-1BA3-4D9E-81C7-B9B27337D0E8}"/>
          </ac:spMkLst>
        </pc:spChg>
        <pc:spChg chg="mod">
          <ac:chgData name="Pujing Yang" userId="ab333b3b-3743-41c6-90fc-2f9eb70a673e" providerId="ADAL" clId="{2C48658C-B8EF-4DBF-999C-0A1581AA0BFD}" dt="2021-03-17T08:06:36.999" v="3112"/>
          <ac:spMkLst>
            <pc:docMk/>
            <pc:sldMk cId="3057170504" sldId="328"/>
            <ac:spMk id="22" creationId="{E5490F60-3BD4-45D2-A0AF-290BC12E2F38}"/>
          </ac:spMkLst>
        </pc:spChg>
        <pc:spChg chg="mod">
          <ac:chgData name="Pujing Yang" userId="ab333b3b-3743-41c6-90fc-2f9eb70a673e" providerId="ADAL" clId="{2C48658C-B8EF-4DBF-999C-0A1581AA0BFD}" dt="2021-03-17T08:06:36.999" v="3112"/>
          <ac:spMkLst>
            <pc:docMk/>
            <pc:sldMk cId="3057170504" sldId="328"/>
            <ac:spMk id="23" creationId="{373E916A-091A-4974-8C1C-1309C6CD66BE}"/>
          </ac:spMkLst>
        </pc:spChg>
        <pc:spChg chg="mod">
          <ac:chgData name="Pujing Yang" userId="ab333b3b-3743-41c6-90fc-2f9eb70a673e" providerId="ADAL" clId="{2C48658C-B8EF-4DBF-999C-0A1581AA0BFD}" dt="2021-03-17T08:06:36.999" v="3112"/>
          <ac:spMkLst>
            <pc:docMk/>
            <pc:sldMk cId="3057170504" sldId="328"/>
            <ac:spMk id="24" creationId="{4ED632D4-002D-4A88-A4DE-F2BD97086D47}"/>
          </ac:spMkLst>
        </pc:spChg>
        <pc:spChg chg="mod">
          <ac:chgData name="Pujing Yang" userId="ab333b3b-3743-41c6-90fc-2f9eb70a673e" providerId="ADAL" clId="{2C48658C-B8EF-4DBF-999C-0A1581AA0BFD}" dt="2021-03-17T08:06:36.999" v="3112"/>
          <ac:spMkLst>
            <pc:docMk/>
            <pc:sldMk cId="3057170504" sldId="328"/>
            <ac:spMk id="25" creationId="{03FD1770-D496-4CA6-BAEF-D65CAFF53C45}"/>
          </ac:spMkLst>
        </pc:spChg>
        <pc:spChg chg="mod">
          <ac:chgData name="Pujing Yang" userId="ab333b3b-3743-41c6-90fc-2f9eb70a673e" providerId="ADAL" clId="{2C48658C-B8EF-4DBF-999C-0A1581AA0BFD}" dt="2021-03-17T08:06:36.999" v="3112"/>
          <ac:spMkLst>
            <pc:docMk/>
            <pc:sldMk cId="3057170504" sldId="328"/>
            <ac:spMk id="26" creationId="{A1080405-E634-44C6-A70C-46E696CE01C4}"/>
          </ac:spMkLst>
        </pc:spChg>
        <pc:grpChg chg="del">
          <ac:chgData name="Pujing Yang" userId="ab333b3b-3743-41c6-90fc-2f9eb70a673e" providerId="ADAL" clId="{2C48658C-B8EF-4DBF-999C-0A1581AA0BFD}" dt="2021-03-17T08:06:47.811" v="3113" actId="478"/>
          <ac:grpSpMkLst>
            <pc:docMk/>
            <pc:sldMk cId="3057170504" sldId="328"/>
            <ac:grpSpMk id="3" creationId="{AFE59721-3822-4F2C-89B0-B65AF88A58BA}"/>
          </ac:grpSpMkLst>
        </pc:grpChg>
        <pc:grpChg chg="add mod">
          <ac:chgData name="Pujing Yang" userId="ab333b3b-3743-41c6-90fc-2f9eb70a673e" providerId="ADAL" clId="{2C48658C-B8EF-4DBF-999C-0A1581AA0BFD}" dt="2021-03-17T14:52:57.994" v="3918"/>
          <ac:grpSpMkLst>
            <pc:docMk/>
            <pc:sldMk cId="3057170504" sldId="328"/>
            <ac:grpSpMk id="13" creationId="{C97D34A0-6041-4833-A252-5EF6EEBA152D}"/>
          </ac:grpSpMkLst>
        </pc:grpChg>
        <pc:grpChg chg="add del mod">
          <ac:chgData name="Pujing Yang" userId="ab333b3b-3743-41c6-90fc-2f9eb70a673e" providerId="ADAL" clId="{2C48658C-B8EF-4DBF-999C-0A1581AA0BFD}" dt="2021-03-17T14:52:57.543" v="3917" actId="478"/>
          <ac:grpSpMkLst>
            <pc:docMk/>
            <pc:sldMk cId="3057170504" sldId="328"/>
            <ac:grpSpMk id="20" creationId="{4A977FF4-185B-4CEF-AE10-F66DC749157B}"/>
          </ac:grpSpMkLst>
        </pc:grpChg>
        <pc:graphicFrameChg chg="mod modGraphic">
          <ac:chgData name="Pujing Yang" userId="ab333b3b-3743-41c6-90fc-2f9eb70a673e" providerId="ADAL" clId="{2C48658C-B8EF-4DBF-999C-0A1581AA0BFD}" dt="2021-03-17T16:08:41.879" v="4479" actId="1076"/>
          <ac:graphicFrameMkLst>
            <pc:docMk/>
            <pc:sldMk cId="3057170504" sldId="328"/>
            <ac:graphicFrameMk id="12" creationId="{94B6635C-B161-D145-8F70-88702DCEA0E7}"/>
          </ac:graphicFrameMkLst>
        </pc:graphicFrameChg>
      </pc:sldChg>
      <pc:sldChg chg="addSp delSp modSp mod">
        <pc:chgData name="Pujing Yang" userId="ab333b3b-3743-41c6-90fc-2f9eb70a673e" providerId="ADAL" clId="{2C48658C-B8EF-4DBF-999C-0A1581AA0BFD}" dt="2021-03-17T08:07:13.356" v="3115" actId="478"/>
        <pc:sldMkLst>
          <pc:docMk/>
          <pc:sldMk cId="1435076268" sldId="329"/>
        </pc:sldMkLst>
        <pc:spChg chg="mod">
          <ac:chgData name="Pujing Yang" userId="ab333b3b-3743-41c6-90fc-2f9eb70a673e" providerId="ADAL" clId="{2C48658C-B8EF-4DBF-999C-0A1581AA0BFD}" dt="2021-03-17T08:07:10.863" v="3114"/>
          <ac:spMkLst>
            <pc:docMk/>
            <pc:sldMk cId="1435076268" sldId="329"/>
            <ac:spMk id="21" creationId="{51E57F0B-5104-4916-A535-C8B610008DFA}"/>
          </ac:spMkLst>
        </pc:spChg>
        <pc:spChg chg="mod">
          <ac:chgData name="Pujing Yang" userId="ab333b3b-3743-41c6-90fc-2f9eb70a673e" providerId="ADAL" clId="{2C48658C-B8EF-4DBF-999C-0A1581AA0BFD}" dt="2021-03-17T08:07:10.863" v="3114"/>
          <ac:spMkLst>
            <pc:docMk/>
            <pc:sldMk cId="1435076268" sldId="329"/>
            <ac:spMk id="22" creationId="{DA643519-5AFB-40F7-915B-6B7420311B6D}"/>
          </ac:spMkLst>
        </pc:spChg>
        <pc:spChg chg="mod">
          <ac:chgData name="Pujing Yang" userId="ab333b3b-3743-41c6-90fc-2f9eb70a673e" providerId="ADAL" clId="{2C48658C-B8EF-4DBF-999C-0A1581AA0BFD}" dt="2021-03-17T08:07:10.863" v="3114"/>
          <ac:spMkLst>
            <pc:docMk/>
            <pc:sldMk cId="1435076268" sldId="329"/>
            <ac:spMk id="23" creationId="{B33657C0-4A70-4B11-8087-F2E08E713E2C}"/>
          </ac:spMkLst>
        </pc:spChg>
        <pc:spChg chg="mod">
          <ac:chgData name="Pujing Yang" userId="ab333b3b-3743-41c6-90fc-2f9eb70a673e" providerId="ADAL" clId="{2C48658C-B8EF-4DBF-999C-0A1581AA0BFD}" dt="2021-03-17T08:07:10.863" v="3114"/>
          <ac:spMkLst>
            <pc:docMk/>
            <pc:sldMk cId="1435076268" sldId="329"/>
            <ac:spMk id="24" creationId="{6BEB61F1-7E0E-44B5-91D9-49BF16D8829E}"/>
          </ac:spMkLst>
        </pc:spChg>
        <pc:spChg chg="mod">
          <ac:chgData name="Pujing Yang" userId="ab333b3b-3743-41c6-90fc-2f9eb70a673e" providerId="ADAL" clId="{2C48658C-B8EF-4DBF-999C-0A1581AA0BFD}" dt="2021-03-17T08:07:10.863" v="3114"/>
          <ac:spMkLst>
            <pc:docMk/>
            <pc:sldMk cId="1435076268" sldId="329"/>
            <ac:spMk id="25" creationId="{039D90B3-874F-4B54-82BE-B012413DC966}"/>
          </ac:spMkLst>
        </pc:spChg>
        <pc:spChg chg="mod">
          <ac:chgData name="Pujing Yang" userId="ab333b3b-3743-41c6-90fc-2f9eb70a673e" providerId="ADAL" clId="{2C48658C-B8EF-4DBF-999C-0A1581AA0BFD}" dt="2021-03-17T08:07:10.863" v="3114"/>
          <ac:spMkLst>
            <pc:docMk/>
            <pc:sldMk cId="1435076268" sldId="329"/>
            <ac:spMk id="26" creationId="{F76C26FF-4ACF-4BC9-88E4-8B780543EC81}"/>
          </ac:spMkLst>
        </pc:spChg>
        <pc:grpChg chg="del">
          <ac:chgData name="Pujing Yang" userId="ab333b3b-3743-41c6-90fc-2f9eb70a673e" providerId="ADAL" clId="{2C48658C-B8EF-4DBF-999C-0A1581AA0BFD}" dt="2021-03-17T08:07:13.356" v="3115" actId="478"/>
          <ac:grpSpMkLst>
            <pc:docMk/>
            <pc:sldMk cId="1435076268" sldId="329"/>
            <ac:grpSpMk id="3" creationId="{AFE59721-3822-4F2C-89B0-B65AF88A58BA}"/>
          </ac:grpSpMkLst>
        </pc:grpChg>
        <pc:grpChg chg="add mod">
          <ac:chgData name="Pujing Yang" userId="ab333b3b-3743-41c6-90fc-2f9eb70a673e" providerId="ADAL" clId="{2C48658C-B8EF-4DBF-999C-0A1581AA0BFD}" dt="2021-03-17T08:07:10.863" v="3114"/>
          <ac:grpSpMkLst>
            <pc:docMk/>
            <pc:sldMk cId="1435076268" sldId="329"/>
            <ac:grpSpMk id="20" creationId="{EBBBE620-7BFB-4CE8-B808-4EC20C2DE1AA}"/>
          </ac:grpSpMkLst>
        </pc:grpChg>
      </pc:sldChg>
      <pc:sldChg chg="addSp delSp modSp add mod modTransition modNotesTx">
        <pc:chgData name="Pujing Yang" userId="ab333b3b-3743-41c6-90fc-2f9eb70a673e" providerId="ADAL" clId="{2C48658C-B8EF-4DBF-999C-0A1581AA0BFD}" dt="2021-03-18T00:37:17.188" v="6541" actId="1037"/>
        <pc:sldMkLst>
          <pc:docMk/>
          <pc:sldMk cId="1371702201" sldId="330"/>
        </pc:sldMkLst>
        <pc:spChg chg="add del">
          <ac:chgData name="Pujing Yang" userId="ab333b3b-3743-41c6-90fc-2f9eb70a673e" providerId="ADAL" clId="{2C48658C-B8EF-4DBF-999C-0A1581AA0BFD}" dt="2021-03-18T00:29:54.287" v="6473" actId="11529"/>
          <ac:spMkLst>
            <pc:docMk/>
            <pc:sldMk cId="1371702201" sldId="330"/>
            <ac:spMk id="11" creationId="{6EE60338-CD92-403F-91FC-74E2A6D5EB08}"/>
          </ac:spMkLst>
        </pc:spChg>
        <pc:spChg chg="add mod">
          <ac:chgData name="Pujing Yang" userId="ab333b3b-3743-41c6-90fc-2f9eb70a673e" providerId="ADAL" clId="{2C48658C-B8EF-4DBF-999C-0A1581AA0BFD}" dt="2021-03-18T00:37:04.573" v="6535" actId="12788"/>
          <ac:spMkLst>
            <pc:docMk/>
            <pc:sldMk cId="1371702201" sldId="330"/>
            <ac:spMk id="12" creationId="{7D7C5A63-5D95-4B81-A2FF-7C00A32DC08B}"/>
          </ac:spMkLst>
        </pc:spChg>
        <pc:spChg chg="mod">
          <ac:chgData name="Pujing Yang" userId="ab333b3b-3743-41c6-90fc-2f9eb70a673e" providerId="ADAL" clId="{2C48658C-B8EF-4DBF-999C-0A1581AA0BFD}" dt="2021-03-17T07:20:47.187" v="3068"/>
          <ac:spMkLst>
            <pc:docMk/>
            <pc:sldMk cId="1371702201" sldId="330"/>
            <ac:spMk id="19" creationId="{0CC8FD5A-168A-41EB-B538-01A59E1A63B3}"/>
          </ac:spMkLst>
        </pc:spChg>
        <pc:spChg chg="mod">
          <ac:chgData name="Pujing Yang" userId="ab333b3b-3743-41c6-90fc-2f9eb70a673e" providerId="ADAL" clId="{2C48658C-B8EF-4DBF-999C-0A1581AA0BFD}" dt="2021-03-18T00:34:03.765" v="6526" actId="1076"/>
          <ac:spMkLst>
            <pc:docMk/>
            <pc:sldMk cId="1371702201" sldId="330"/>
            <ac:spMk id="20" creationId="{474ADF70-EEAA-4F23-90B1-1743E36F0388}"/>
          </ac:spMkLst>
        </pc:spChg>
        <pc:spChg chg="mod">
          <ac:chgData name="Pujing Yang" userId="ab333b3b-3743-41c6-90fc-2f9eb70a673e" providerId="ADAL" clId="{2C48658C-B8EF-4DBF-999C-0A1581AA0BFD}" dt="2021-03-17T07:20:47.187" v="3068"/>
          <ac:spMkLst>
            <pc:docMk/>
            <pc:sldMk cId="1371702201" sldId="330"/>
            <ac:spMk id="21" creationId="{84408B54-7E58-416F-B1BA-F30AB6AD8867}"/>
          </ac:spMkLst>
        </pc:spChg>
        <pc:spChg chg="add mod">
          <ac:chgData name="Pujing Yang" userId="ab333b3b-3743-41c6-90fc-2f9eb70a673e" providerId="ADAL" clId="{2C48658C-B8EF-4DBF-999C-0A1581AA0BFD}" dt="2021-03-18T00:37:04.573" v="6535" actId="12788"/>
          <ac:spMkLst>
            <pc:docMk/>
            <pc:sldMk cId="1371702201" sldId="330"/>
            <ac:spMk id="23" creationId="{0C232E74-F0AC-4D28-93C1-A4B16B63FC9E}"/>
          </ac:spMkLst>
        </pc:spChg>
        <pc:spChg chg="mod">
          <ac:chgData name="Pujing Yang" userId="ab333b3b-3743-41c6-90fc-2f9eb70a673e" providerId="ADAL" clId="{2C48658C-B8EF-4DBF-999C-0A1581AA0BFD}" dt="2021-03-17T07:20:47.187" v="3068"/>
          <ac:spMkLst>
            <pc:docMk/>
            <pc:sldMk cId="1371702201" sldId="330"/>
            <ac:spMk id="23" creationId="{44E83FF5-C561-4651-89FE-462201938BD7}"/>
          </ac:spMkLst>
        </pc:spChg>
        <pc:spChg chg="mod">
          <ac:chgData name="Pujing Yang" userId="ab333b3b-3743-41c6-90fc-2f9eb70a673e" providerId="ADAL" clId="{2C48658C-B8EF-4DBF-999C-0A1581AA0BFD}" dt="2021-03-17T07:20:47.187" v="3068"/>
          <ac:spMkLst>
            <pc:docMk/>
            <pc:sldMk cId="1371702201" sldId="330"/>
            <ac:spMk id="24" creationId="{F3DCF590-F2CB-4A17-891E-96BFD64F6A50}"/>
          </ac:spMkLst>
        </pc:spChg>
        <pc:spChg chg="add mod">
          <ac:chgData name="Pujing Yang" userId="ab333b3b-3743-41c6-90fc-2f9eb70a673e" providerId="ADAL" clId="{2C48658C-B8EF-4DBF-999C-0A1581AA0BFD}" dt="2021-03-18T00:37:04.573" v="6535" actId="12788"/>
          <ac:spMkLst>
            <pc:docMk/>
            <pc:sldMk cId="1371702201" sldId="330"/>
            <ac:spMk id="24" creationId="{FFFE29E4-1014-4B20-99A8-5F2082322C85}"/>
          </ac:spMkLst>
        </pc:spChg>
        <pc:spChg chg="mod">
          <ac:chgData name="Pujing Yang" userId="ab333b3b-3743-41c6-90fc-2f9eb70a673e" providerId="ADAL" clId="{2C48658C-B8EF-4DBF-999C-0A1581AA0BFD}" dt="2021-03-17T07:20:47.187" v="3068"/>
          <ac:spMkLst>
            <pc:docMk/>
            <pc:sldMk cId="1371702201" sldId="330"/>
            <ac:spMk id="25" creationId="{3BE6E2FA-2C49-49F2-AD84-C482EE2F59AA}"/>
          </ac:spMkLst>
        </pc:spChg>
        <pc:spChg chg="mod">
          <ac:chgData name="Pujing Yang" userId="ab333b3b-3743-41c6-90fc-2f9eb70a673e" providerId="ADAL" clId="{2C48658C-B8EF-4DBF-999C-0A1581AA0BFD}" dt="2021-03-17T07:20:55.828" v="3070" actId="207"/>
          <ac:spMkLst>
            <pc:docMk/>
            <pc:sldMk cId="1371702201" sldId="330"/>
            <ac:spMk id="26" creationId="{D30B13EE-487C-4703-8E52-CC51C1FF2D54}"/>
          </ac:spMkLst>
        </pc:spChg>
        <pc:spChg chg="mod">
          <ac:chgData name="Pujing Yang" userId="ab333b3b-3743-41c6-90fc-2f9eb70a673e" providerId="ADAL" clId="{2C48658C-B8EF-4DBF-999C-0A1581AA0BFD}" dt="2021-03-17T07:20:17.410" v="3067" actId="207"/>
          <ac:spMkLst>
            <pc:docMk/>
            <pc:sldMk cId="1371702201" sldId="330"/>
            <ac:spMk id="27" creationId="{D4B5A044-6149-4CCD-A99B-22C46C6328A2}"/>
          </ac:spMkLst>
        </pc:spChg>
        <pc:spChg chg="mod">
          <ac:chgData name="Pujing Yang" userId="ab333b3b-3743-41c6-90fc-2f9eb70a673e" providerId="ADAL" clId="{2C48658C-B8EF-4DBF-999C-0A1581AA0BFD}" dt="2021-03-17T07:20:17.410" v="3067" actId="207"/>
          <ac:spMkLst>
            <pc:docMk/>
            <pc:sldMk cId="1371702201" sldId="330"/>
            <ac:spMk id="28" creationId="{31E96A07-6564-4FBD-A38C-900F611F9748}"/>
          </ac:spMkLst>
        </pc:spChg>
        <pc:spChg chg="mod">
          <ac:chgData name="Pujing Yang" userId="ab333b3b-3743-41c6-90fc-2f9eb70a673e" providerId="ADAL" clId="{2C48658C-B8EF-4DBF-999C-0A1581AA0BFD}" dt="2021-03-17T07:20:17.410" v="3067" actId="207"/>
          <ac:spMkLst>
            <pc:docMk/>
            <pc:sldMk cId="1371702201" sldId="330"/>
            <ac:spMk id="29" creationId="{3FC81DA8-8439-4DD2-AE7F-AEF094633A8F}"/>
          </ac:spMkLst>
        </pc:spChg>
        <pc:spChg chg="mod">
          <ac:chgData name="Pujing Yang" userId="ab333b3b-3743-41c6-90fc-2f9eb70a673e" providerId="ADAL" clId="{2C48658C-B8EF-4DBF-999C-0A1581AA0BFD}" dt="2021-03-17T07:20:17.410" v="3067" actId="207"/>
          <ac:spMkLst>
            <pc:docMk/>
            <pc:sldMk cId="1371702201" sldId="330"/>
            <ac:spMk id="30" creationId="{A706B268-DA4B-4879-984A-D3B2F4C4A303}"/>
          </ac:spMkLst>
        </pc:spChg>
        <pc:spChg chg="mod">
          <ac:chgData name="Pujing Yang" userId="ab333b3b-3743-41c6-90fc-2f9eb70a673e" providerId="ADAL" clId="{2C48658C-B8EF-4DBF-999C-0A1581AA0BFD}" dt="2021-03-17T07:20:17.410" v="3067" actId="207"/>
          <ac:spMkLst>
            <pc:docMk/>
            <pc:sldMk cId="1371702201" sldId="330"/>
            <ac:spMk id="31" creationId="{9E6A24EB-0B48-43FF-AB97-1E2188D4EBEB}"/>
          </ac:spMkLst>
        </pc:spChg>
        <pc:spChg chg="mod">
          <ac:chgData name="Pujing Yang" userId="ab333b3b-3743-41c6-90fc-2f9eb70a673e" providerId="ADAL" clId="{2C48658C-B8EF-4DBF-999C-0A1581AA0BFD}" dt="2021-03-17T07:20:47.187" v="3068"/>
          <ac:spMkLst>
            <pc:docMk/>
            <pc:sldMk cId="1371702201" sldId="330"/>
            <ac:spMk id="33" creationId="{4400F0B0-07A2-4584-A67F-88A6EE7B0FDD}"/>
          </ac:spMkLst>
        </pc:spChg>
        <pc:spChg chg="mod">
          <ac:chgData name="Pujing Yang" userId="ab333b3b-3743-41c6-90fc-2f9eb70a673e" providerId="ADAL" clId="{2C48658C-B8EF-4DBF-999C-0A1581AA0BFD}" dt="2021-03-17T11:32:31.777" v="3198" actId="1076"/>
          <ac:spMkLst>
            <pc:docMk/>
            <pc:sldMk cId="1371702201" sldId="330"/>
            <ac:spMk id="35" creationId="{B1C3F8DF-0B96-4D82-9640-DC9B53EFC45E}"/>
          </ac:spMkLst>
        </pc:spChg>
        <pc:spChg chg="mod">
          <ac:chgData name="Pujing Yang" userId="ab333b3b-3743-41c6-90fc-2f9eb70a673e" providerId="ADAL" clId="{2C48658C-B8EF-4DBF-999C-0A1581AA0BFD}" dt="2021-03-17T07:58:18.382" v="3107" actId="207"/>
          <ac:spMkLst>
            <pc:docMk/>
            <pc:sldMk cId="1371702201" sldId="330"/>
            <ac:spMk id="36" creationId="{F73D0105-B5EC-4199-B0F5-B1BA154F8FC3}"/>
          </ac:spMkLst>
        </pc:spChg>
        <pc:spChg chg="mod">
          <ac:chgData name="Pujing Yang" userId="ab333b3b-3743-41c6-90fc-2f9eb70a673e" providerId="ADAL" clId="{2C48658C-B8EF-4DBF-999C-0A1581AA0BFD}" dt="2021-03-17T07:57:30.711" v="3102"/>
          <ac:spMkLst>
            <pc:docMk/>
            <pc:sldMk cId="1371702201" sldId="330"/>
            <ac:spMk id="37" creationId="{83147B5C-F4D3-4C07-A82C-7DE6C98220E3}"/>
          </ac:spMkLst>
        </pc:spChg>
        <pc:spChg chg="mod">
          <ac:chgData name="Pujing Yang" userId="ab333b3b-3743-41c6-90fc-2f9eb70a673e" providerId="ADAL" clId="{2C48658C-B8EF-4DBF-999C-0A1581AA0BFD}" dt="2021-03-17T07:57:30.711" v="3102"/>
          <ac:spMkLst>
            <pc:docMk/>
            <pc:sldMk cId="1371702201" sldId="330"/>
            <ac:spMk id="38" creationId="{87FA4D95-C2F5-4C02-9DCC-7C815B6C337F}"/>
          </ac:spMkLst>
        </pc:spChg>
        <pc:spChg chg="mod">
          <ac:chgData name="Pujing Yang" userId="ab333b3b-3743-41c6-90fc-2f9eb70a673e" providerId="ADAL" clId="{2C48658C-B8EF-4DBF-999C-0A1581AA0BFD}" dt="2021-03-17T07:57:30.711" v="3102"/>
          <ac:spMkLst>
            <pc:docMk/>
            <pc:sldMk cId="1371702201" sldId="330"/>
            <ac:spMk id="39" creationId="{5ACB13A3-06E1-49E8-A398-D8A8AF488ADF}"/>
          </ac:spMkLst>
        </pc:spChg>
        <pc:spChg chg="mod">
          <ac:chgData name="Pujing Yang" userId="ab333b3b-3743-41c6-90fc-2f9eb70a673e" providerId="ADAL" clId="{2C48658C-B8EF-4DBF-999C-0A1581AA0BFD}" dt="2021-03-17T07:57:30.711" v="3102"/>
          <ac:spMkLst>
            <pc:docMk/>
            <pc:sldMk cId="1371702201" sldId="330"/>
            <ac:spMk id="40" creationId="{5D7004D1-AF39-4F1D-A85F-A1BE66076501}"/>
          </ac:spMkLst>
        </pc:spChg>
        <pc:grpChg chg="add mod">
          <ac:chgData name="Pujing Yang" userId="ab333b3b-3743-41c6-90fc-2f9eb70a673e" providerId="ADAL" clId="{2C48658C-B8EF-4DBF-999C-0A1581AA0BFD}" dt="2021-03-18T00:37:17.188" v="6541" actId="1037"/>
          <ac:grpSpMkLst>
            <pc:docMk/>
            <pc:sldMk cId="1371702201" sldId="330"/>
            <ac:grpSpMk id="13" creationId="{60531172-B337-48B4-A61E-21C239DBADD9}"/>
          </ac:grpSpMkLst>
        </pc:grpChg>
        <pc:grpChg chg="add mod">
          <ac:chgData name="Pujing Yang" userId="ab333b3b-3743-41c6-90fc-2f9eb70a673e" providerId="ADAL" clId="{2C48658C-B8EF-4DBF-999C-0A1581AA0BFD}" dt="2021-03-18T00:37:17.188" v="6541" actId="1037"/>
          <ac:grpSpMkLst>
            <pc:docMk/>
            <pc:sldMk cId="1371702201" sldId="330"/>
            <ac:grpSpMk id="14" creationId="{E0ECF0A9-DBEE-4979-9310-2F63AA361D96}"/>
          </ac:grpSpMkLst>
        </pc:grpChg>
        <pc:grpChg chg="add mod">
          <ac:chgData name="Pujing Yang" userId="ab333b3b-3743-41c6-90fc-2f9eb70a673e" providerId="ADAL" clId="{2C48658C-B8EF-4DBF-999C-0A1581AA0BFD}" dt="2021-03-18T00:37:17.188" v="6541" actId="1037"/>
          <ac:grpSpMkLst>
            <pc:docMk/>
            <pc:sldMk cId="1371702201" sldId="330"/>
            <ac:grpSpMk id="15" creationId="{4C1F188D-3B4A-4886-AE50-7F5DE24EF8AA}"/>
          </ac:grpSpMkLst>
        </pc:grpChg>
        <pc:grpChg chg="add del mod">
          <ac:chgData name="Pujing Yang" userId="ab333b3b-3743-41c6-90fc-2f9eb70a673e" providerId="ADAL" clId="{2C48658C-B8EF-4DBF-999C-0A1581AA0BFD}" dt="2021-03-17T07:20:58.967" v="3071" actId="478"/>
          <ac:grpSpMkLst>
            <pc:docMk/>
            <pc:sldMk cId="1371702201" sldId="330"/>
            <ac:grpSpMk id="17" creationId="{00E8190E-12A7-4C99-80FA-FD044172F84B}"/>
          </ac:grpSpMkLst>
        </pc:grpChg>
        <pc:grpChg chg="del mod">
          <ac:chgData name="Pujing Yang" userId="ab333b3b-3743-41c6-90fc-2f9eb70a673e" providerId="ADAL" clId="{2C48658C-B8EF-4DBF-999C-0A1581AA0BFD}" dt="2021-03-17T07:57:29.643" v="3101" actId="478"/>
          <ac:grpSpMkLst>
            <pc:docMk/>
            <pc:sldMk cId="1371702201" sldId="330"/>
            <ac:grpSpMk id="32" creationId="{CB3F4D43-78EC-4738-8E21-29469C08FBD8}"/>
          </ac:grpSpMkLst>
        </pc:grpChg>
        <pc:grpChg chg="add mod">
          <ac:chgData name="Pujing Yang" userId="ab333b3b-3743-41c6-90fc-2f9eb70a673e" providerId="ADAL" clId="{2C48658C-B8EF-4DBF-999C-0A1581AA0BFD}" dt="2021-03-17T07:57:50.446" v="3104" actId="1076"/>
          <ac:grpSpMkLst>
            <pc:docMk/>
            <pc:sldMk cId="1371702201" sldId="330"/>
            <ac:grpSpMk id="34" creationId="{7085343F-3CC0-4BDB-B4B2-5D84996CD73A}"/>
          </ac:grpSpMkLst>
        </pc:grpChg>
        <pc:graphicFrameChg chg="add del mod">
          <ac:chgData name="Pujing Yang" userId="ab333b3b-3743-41c6-90fc-2f9eb70a673e" providerId="ADAL" clId="{2C48658C-B8EF-4DBF-999C-0A1581AA0BFD}" dt="2021-03-17T06:55:44.187" v="3025" actId="478"/>
          <ac:graphicFrameMkLst>
            <pc:docMk/>
            <pc:sldMk cId="1371702201" sldId="330"/>
            <ac:graphicFrameMk id="2" creationId="{64B5A1DC-DB95-402F-9076-EFD708B800F8}"/>
          </ac:graphicFrameMkLst>
        </pc:graphicFrameChg>
        <pc:graphicFrameChg chg="add del mod">
          <ac:chgData name="Pujing Yang" userId="ab333b3b-3743-41c6-90fc-2f9eb70a673e" providerId="ADAL" clId="{2C48658C-B8EF-4DBF-999C-0A1581AA0BFD}" dt="2021-03-17T07:14:55.711" v="3063" actId="478"/>
          <ac:graphicFrameMkLst>
            <pc:docMk/>
            <pc:sldMk cId="1371702201" sldId="330"/>
            <ac:graphicFrameMk id="3" creationId="{D6D3ED0F-ABE3-4C86-A4BF-C44493650F81}"/>
          </ac:graphicFrameMkLst>
        </pc:graphicFrameChg>
        <pc:picChg chg="add mod">
          <ac:chgData name="Pujing Yang" userId="ab333b3b-3743-41c6-90fc-2f9eb70a673e" providerId="ADAL" clId="{2C48658C-B8EF-4DBF-999C-0A1581AA0BFD}" dt="2021-03-18T00:37:04.573" v="6535" actId="12788"/>
          <ac:picMkLst>
            <pc:docMk/>
            <pc:sldMk cId="1371702201" sldId="330"/>
            <ac:picMk id="3" creationId="{EF0A95CB-3839-4311-B22F-B9282015532F}"/>
          </ac:picMkLst>
        </pc:picChg>
        <pc:picChg chg="add mod">
          <ac:chgData name="Pujing Yang" userId="ab333b3b-3743-41c6-90fc-2f9eb70a673e" providerId="ADAL" clId="{2C48658C-B8EF-4DBF-999C-0A1581AA0BFD}" dt="2021-03-18T00:37:04.573" v="6535" actId="12788"/>
          <ac:picMkLst>
            <pc:docMk/>
            <pc:sldMk cId="1371702201" sldId="330"/>
            <ac:picMk id="8" creationId="{D8B9393A-085C-4E0A-857B-4C4EC131CEEE}"/>
          </ac:picMkLst>
        </pc:picChg>
        <pc:picChg chg="add mod">
          <ac:chgData name="Pujing Yang" userId="ab333b3b-3743-41c6-90fc-2f9eb70a673e" providerId="ADAL" clId="{2C48658C-B8EF-4DBF-999C-0A1581AA0BFD}" dt="2021-03-18T00:37:04.573" v="6535" actId="12788"/>
          <ac:picMkLst>
            <pc:docMk/>
            <pc:sldMk cId="1371702201" sldId="330"/>
            <ac:picMk id="10" creationId="{72D8AFC3-66BF-4E68-9BAC-7B1358CE707B}"/>
          </ac:picMkLst>
        </pc:picChg>
      </pc:sldChg>
      <pc:sldChg chg="new del">
        <pc:chgData name="Pujing Yang" userId="ab333b3b-3743-41c6-90fc-2f9eb70a673e" providerId="ADAL" clId="{2C48658C-B8EF-4DBF-999C-0A1581AA0BFD}" dt="2021-03-17T08:22:44.737" v="3193" actId="680"/>
        <pc:sldMkLst>
          <pc:docMk/>
          <pc:sldMk cId="2057973614" sldId="331"/>
        </pc:sldMkLst>
      </pc:sldChg>
      <pc:sldChg chg="addSp delSp modSp add mod modTransition">
        <pc:chgData name="Pujing Yang" userId="ab333b3b-3743-41c6-90fc-2f9eb70a673e" providerId="ADAL" clId="{2C48658C-B8EF-4DBF-999C-0A1581AA0BFD}" dt="2021-03-17T23:54:15.757" v="6203" actId="1076"/>
        <pc:sldMkLst>
          <pc:docMk/>
          <pc:sldMk cId="3393453442" sldId="331"/>
        </pc:sldMkLst>
        <pc:spChg chg="mod">
          <ac:chgData name="Pujing Yang" userId="ab333b3b-3743-41c6-90fc-2f9eb70a673e" providerId="ADAL" clId="{2C48658C-B8EF-4DBF-999C-0A1581AA0BFD}" dt="2021-03-17T23:54:08.082" v="6200" actId="1076"/>
          <ac:spMkLst>
            <pc:docMk/>
            <pc:sldMk cId="3393453442" sldId="331"/>
            <ac:spMk id="2" creationId="{84FA0CBB-54CB-47B7-936D-99375FA8971D}"/>
          </ac:spMkLst>
        </pc:spChg>
        <pc:spChg chg="mod">
          <ac:chgData name="Pujing Yang" userId="ab333b3b-3743-41c6-90fc-2f9eb70a673e" providerId="ADAL" clId="{2C48658C-B8EF-4DBF-999C-0A1581AA0BFD}" dt="2021-03-17T23:26:33.118" v="6056" actId="12789"/>
          <ac:spMkLst>
            <pc:docMk/>
            <pc:sldMk cId="3393453442" sldId="331"/>
            <ac:spMk id="3" creationId="{F38623AF-1F0D-4082-AE20-212EE090F8A3}"/>
          </ac:spMkLst>
        </pc:spChg>
        <pc:spChg chg="mod">
          <ac:chgData name="Pujing Yang" userId="ab333b3b-3743-41c6-90fc-2f9eb70a673e" providerId="ADAL" clId="{2C48658C-B8EF-4DBF-999C-0A1581AA0BFD}" dt="2021-03-17T23:26:12.535" v="6052" actId="1076"/>
          <ac:spMkLst>
            <pc:docMk/>
            <pc:sldMk cId="3393453442" sldId="331"/>
            <ac:spMk id="4" creationId="{31F71061-82E0-452F-BB58-531D1C597832}"/>
          </ac:spMkLst>
        </pc:spChg>
        <pc:spChg chg="add mod">
          <ac:chgData name="Pujing Yang" userId="ab333b3b-3743-41c6-90fc-2f9eb70a673e" providerId="ADAL" clId="{2C48658C-B8EF-4DBF-999C-0A1581AA0BFD}" dt="2021-03-17T23:54:15.757" v="6203" actId="1076"/>
          <ac:spMkLst>
            <pc:docMk/>
            <pc:sldMk cId="3393453442" sldId="331"/>
            <ac:spMk id="8" creationId="{04726C1A-36C7-4178-9286-5C0073E11B01}"/>
          </ac:spMkLst>
        </pc:spChg>
        <pc:spChg chg="add mod ord">
          <ac:chgData name="Pujing Yang" userId="ab333b3b-3743-41c6-90fc-2f9eb70a673e" providerId="ADAL" clId="{2C48658C-B8EF-4DBF-999C-0A1581AA0BFD}" dt="2021-03-17T23:26:33.118" v="6056" actId="12789"/>
          <ac:spMkLst>
            <pc:docMk/>
            <pc:sldMk cId="3393453442" sldId="331"/>
            <ac:spMk id="12" creationId="{F9C0B008-CB3E-4E07-93C4-562519775243}"/>
          </ac:spMkLst>
        </pc:spChg>
        <pc:spChg chg="mod">
          <ac:chgData name="Pujing Yang" userId="ab333b3b-3743-41c6-90fc-2f9eb70a673e" providerId="ADAL" clId="{2C48658C-B8EF-4DBF-999C-0A1581AA0BFD}" dt="2021-03-17T23:26:36.140" v="6057" actId="12789"/>
          <ac:spMkLst>
            <pc:docMk/>
            <pc:sldMk cId="3393453442" sldId="331"/>
            <ac:spMk id="20" creationId="{306C3C0B-EFC1-4D34-9550-0EE3610454D6}"/>
          </ac:spMkLst>
        </pc:spChg>
        <pc:spChg chg="mod">
          <ac:chgData name="Pujing Yang" userId="ab333b3b-3743-41c6-90fc-2f9eb70a673e" providerId="ADAL" clId="{2C48658C-B8EF-4DBF-999C-0A1581AA0BFD}" dt="2021-03-17T14:54:31.524" v="3935"/>
          <ac:spMkLst>
            <pc:docMk/>
            <pc:sldMk cId="3393453442" sldId="331"/>
            <ac:spMk id="22" creationId="{FB0B69B4-26EC-4607-AF8A-C1A41E37FEC1}"/>
          </ac:spMkLst>
        </pc:spChg>
        <pc:spChg chg="mod">
          <ac:chgData name="Pujing Yang" userId="ab333b3b-3743-41c6-90fc-2f9eb70a673e" providerId="ADAL" clId="{2C48658C-B8EF-4DBF-999C-0A1581AA0BFD}" dt="2021-03-17T14:54:31.524" v="3935"/>
          <ac:spMkLst>
            <pc:docMk/>
            <pc:sldMk cId="3393453442" sldId="331"/>
            <ac:spMk id="23" creationId="{C6C48536-150C-4F70-B180-9BAAE7537FC4}"/>
          </ac:spMkLst>
        </pc:spChg>
        <pc:spChg chg="mod">
          <ac:chgData name="Pujing Yang" userId="ab333b3b-3743-41c6-90fc-2f9eb70a673e" providerId="ADAL" clId="{2C48658C-B8EF-4DBF-999C-0A1581AA0BFD}" dt="2021-03-17T14:54:31.524" v="3935"/>
          <ac:spMkLst>
            <pc:docMk/>
            <pc:sldMk cId="3393453442" sldId="331"/>
            <ac:spMk id="24" creationId="{A42ADCA8-44BB-4F73-9816-603599CF05DF}"/>
          </ac:spMkLst>
        </pc:spChg>
        <pc:spChg chg="mod">
          <ac:chgData name="Pujing Yang" userId="ab333b3b-3743-41c6-90fc-2f9eb70a673e" providerId="ADAL" clId="{2C48658C-B8EF-4DBF-999C-0A1581AA0BFD}" dt="2021-03-17T14:54:31.524" v="3935"/>
          <ac:spMkLst>
            <pc:docMk/>
            <pc:sldMk cId="3393453442" sldId="331"/>
            <ac:spMk id="25" creationId="{40EAD88E-5437-40D1-937D-E01A707A3E08}"/>
          </ac:spMkLst>
        </pc:spChg>
        <pc:spChg chg="mod">
          <ac:chgData name="Pujing Yang" userId="ab333b3b-3743-41c6-90fc-2f9eb70a673e" providerId="ADAL" clId="{2C48658C-B8EF-4DBF-999C-0A1581AA0BFD}" dt="2021-03-17T14:54:31.524" v="3935"/>
          <ac:spMkLst>
            <pc:docMk/>
            <pc:sldMk cId="3393453442" sldId="331"/>
            <ac:spMk id="26" creationId="{E0DDBB0D-D8A0-4DB5-8735-100E7D6041C1}"/>
          </ac:spMkLst>
        </pc:spChg>
        <pc:spChg chg="mod">
          <ac:chgData name="Pujing Yang" userId="ab333b3b-3743-41c6-90fc-2f9eb70a673e" providerId="ADAL" clId="{2C48658C-B8EF-4DBF-999C-0A1581AA0BFD}" dt="2021-03-17T14:54:31.524" v="3935"/>
          <ac:spMkLst>
            <pc:docMk/>
            <pc:sldMk cId="3393453442" sldId="331"/>
            <ac:spMk id="27" creationId="{5B1B845E-754B-497F-B081-3E2406F1F89E}"/>
          </ac:spMkLst>
        </pc:spChg>
        <pc:spChg chg="mod">
          <ac:chgData name="Pujing Yang" userId="ab333b3b-3743-41c6-90fc-2f9eb70a673e" providerId="ADAL" clId="{2C48658C-B8EF-4DBF-999C-0A1581AA0BFD}" dt="2021-03-17T23:26:02.423" v="6050" actId="465"/>
          <ac:spMkLst>
            <pc:docMk/>
            <pc:sldMk cId="3393453442" sldId="331"/>
            <ac:spMk id="28" creationId="{71A2D505-1C2A-1843-8AD9-B09FE8500500}"/>
          </ac:spMkLst>
        </pc:spChg>
        <pc:spChg chg="mod">
          <ac:chgData name="Pujing Yang" userId="ab333b3b-3743-41c6-90fc-2f9eb70a673e" providerId="ADAL" clId="{2C48658C-B8EF-4DBF-999C-0A1581AA0BFD}" dt="2021-03-17T23:26:02.423" v="6050" actId="465"/>
          <ac:spMkLst>
            <pc:docMk/>
            <pc:sldMk cId="3393453442" sldId="331"/>
            <ac:spMk id="29" creationId="{3E01FE6A-4E0C-8643-A6C4-45EAEEC0E363}"/>
          </ac:spMkLst>
        </pc:spChg>
        <pc:spChg chg="mod">
          <ac:chgData name="Pujing Yang" userId="ab333b3b-3743-41c6-90fc-2f9eb70a673e" providerId="ADAL" clId="{2C48658C-B8EF-4DBF-999C-0A1581AA0BFD}" dt="2021-03-17T23:26:02.423" v="6050" actId="465"/>
          <ac:spMkLst>
            <pc:docMk/>
            <pc:sldMk cId="3393453442" sldId="331"/>
            <ac:spMk id="30" creationId="{CDBA086C-B6F0-7A4D-B573-C199A2C5254A}"/>
          </ac:spMkLst>
        </pc:spChg>
        <pc:spChg chg="mod">
          <ac:chgData name="Pujing Yang" userId="ab333b3b-3743-41c6-90fc-2f9eb70a673e" providerId="ADAL" clId="{2C48658C-B8EF-4DBF-999C-0A1581AA0BFD}" dt="2021-03-17T23:26:02.423" v="6050" actId="465"/>
          <ac:spMkLst>
            <pc:docMk/>
            <pc:sldMk cId="3393453442" sldId="331"/>
            <ac:spMk id="31" creationId="{CF7049B1-DBD6-9748-989A-BAF67552E0DC}"/>
          </ac:spMkLst>
        </pc:spChg>
        <pc:spChg chg="add mod">
          <ac:chgData name="Pujing Yang" userId="ab333b3b-3743-41c6-90fc-2f9eb70a673e" providerId="ADAL" clId="{2C48658C-B8EF-4DBF-999C-0A1581AA0BFD}" dt="2021-03-17T23:26:02.423" v="6050" actId="465"/>
          <ac:spMkLst>
            <pc:docMk/>
            <pc:sldMk cId="3393453442" sldId="331"/>
            <ac:spMk id="32" creationId="{769A09FF-D811-46F7-B091-FF03D6A82C7E}"/>
          </ac:spMkLst>
        </pc:spChg>
        <pc:spChg chg="add mod">
          <ac:chgData name="Pujing Yang" userId="ab333b3b-3743-41c6-90fc-2f9eb70a673e" providerId="ADAL" clId="{2C48658C-B8EF-4DBF-999C-0A1581AA0BFD}" dt="2021-03-17T23:26:02.423" v="6050" actId="465"/>
          <ac:spMkLst>
            <pc:docMk/>
            <pc:sldMk cId="3393453442" sldId="331"/>
            <ac:spMk id="33" creationId="{3CDB8568-8422-423E-A0A7-0739F2DD3488}"/>
          </ac:spMkLst>
        </pc:spChg>
        <pc:spChg chg="add mod">
          <ac:chgData name="Pujing Yang" userId="ab333b3b-3743-41c6-90fc-2f9eb70a673e" providerId="ADAL" clId="{2C48658C-B8EF-4DBF-999C-0A1581AA0BFD}" dt="2021-03-17T23:26:02.423" v="6050" actId="465"/>
          <ac:spMkLst>
            <pc:docMk/>
            <pc:sldMk cId="3393453442" sldId="331"/>
            <ac:spMk id="34" creationId="{91820B04-A775-4D79-8024-D415835322D6}"/>
          </ac:spMkLst>
        </pc:spChg>
        <pc:spChg chg="add mod">
          <ac:chgData name="Pujing Yang" userId="ab333b3b-3743-41c6-90fc-2f9eb70a673e" providerId="ADAL" clId="{2C48658C-B8EF-4DBF-999C-0A1581AA0BFD}" dt="2021-03-17T23:26:02.423" v="6050" actId="465"/>
          <ac:spMkLst>
            <pc:docMk/>
            <pc:sldMk cId="3393453442" sldId="331"/>
            <ac:spMk id="35" creationId="{B2C778F2-E2E6-49AA-9C38-B2876C5AC505}"/>
          </ac:spMkLst>
        </pc:spChg>
        <pc:spChg chg="add del mod">
          <ac:chgData name="Pujing Yang" userId="ab333b3b-3743-41c6-90fc-2f9eb70a673e" providerId="ADAL" clId="{2C48658C-B8EF-4DBF-999C-0A1581AA0BFD}" dt="2021-03-17T18:12:21.203" v="5586" actId="478"/>
          <ac:spMkLst>
            <pc:docMk/>
            <pc:sldMk cId="3393453442" sldId="331"/>
            <ac:spMk id="36" creationId="{C94AAB35-032D-467C-8017-50B97AF0707E}"/>
          </ac:spMkLst>
        </pc:spChg>
        <pc:spChg chg="add del mod">
          <ac:chgData name="Pujing Yang" userId="ab333b3b-3743-41c6-90fc-2f9eb70a673e" providerId="ADAL" clId="{2C48658C-B8EF-4DBF-999C-0A1581AA0BFD}" dt="2021-03-17T18:12:21.203" v="5586" actId="478"/>
          <ac:spMkLst>
            <pc:docMk/>
            <pc:sldMk cId="3393453442" sldId="331"/>
            <ac:spMk id="37" creationId="{6723B736-DF86-4D4C-AD3D-E6079D9ED9A9}"/>
          </ac:spMkLst>
        </pc:spChg>
        <pc:spChg chg="add del mod">
          <ac:chgData name="Pujing Yang" userId="ab333b3b-3743-41c6-90fc-2f9eb70a673e" providerId="ADAL" clId="{2C48658C-B8EF-4DBF-999C-0A1581AA0BFD}" dt="2021-03-17T18:12:21.203" v="5586" actId="478"/>
          <ac:spMkLst>
            <pc:docMk/>
            <pc:sldMk cId="3393453442" sldId="331"/>
            <ac:spMk id="38" creationId="{68A95F53-E145-4AC2-87F4-22C286B6E492}"/>
          </ac:spMkLst>
        </pc:spChg>
        <pc:spChg chg="add del mod">
          <ac:chgData name="Pujing Yang" userId="ab333b3b-3743-41c6-90fc-2f9eb70a673e" providerId="ADAL" clId="{2C48658C-B8EF-4DBF-999C-0A1581AA0BFD}" dt="2021-03-17T18:12:24.611" v="5587" actId="478"/>
          <ac:spMkLst>
            <pc:docMk/>
            <pc:sldMk cId="3393453442" sldId="331"/>
            <ac:spMk id="39" creationId="{AE67C6F6-A581-4C0F-8346-AA0F49EC4481}"/>
          </ac:spMkLst>
        </pc:spChg>
        <pc:spChg chg="mod">
          <ac:chgData name="Pujing Yang" userId="ab333b3b-3743-41c6-90fc-2f9eb70a673e" providerId="ADAL" clId="{2C48658C-B8EF-4DBF-999C-0A1581AA0BFD}" dt="2021-03-17T23:54:15.757" v="6203" actId="1076"/>
          <ac:spMkLst>
            <pc:docMk/>
            <pc:sldMk cId="3393453442" sldId="331"/>
            <ac:spMk id="42" creationId="{48B78237-325A-4511-B733-C6B897DCC876}"/>
          </ac:spMkLst>
        </pc:spChg>
        <pc:spChg chg="add mod">
          <ac:chgData name="Pujing Yang" userId="ab333b3b-3743-41c6-90fc-2f9eb70a673e" providerId="ADAL" clId="{2C48658C-B8EF-4DBF-999C-0A1581AA0BFD}" dt="2021-03-17T23:54:15.757" v="6203" actId="1076"/>
          <ac:spMkLst>
            <pc:docMk/>
            <pc:sldMk cId="3393453442" sldId="331"/>
            <ac:spMk id="44" creationId="{041A7055-3222-4256-AB52-99E69F5EC3AB}"/>
          </ac:spMkLst>
        </pc:spChg>
        <pc:spChg chg="add mod">
          <ac:chgData name="Pujing Yang" userId="ab333b3b-3743-41c6-90fc-2f9eb70a673e" providerId="ADAL" clId="{2C48658C-B8EF-4DBF-999C-0A1581AA0BFD}" dt="2021-03-17T23:54:15.757" v="6203" actId="1076"/>
          <ac:spMkLst>
            <pc:docMk/>
            <pc:sldMk cId="3393453442" sldId="331"/>
            <ac:spMk id="45" creationId="{B28D912A-2FB1-495F-A22A-633FB12D8FFB}"/>
          </ac:spMkLst>
        </pc:spChg>
        <pc:spChg chg="add mod">
          <ac:chgData name="Pujing Yang" userId="ab333b3b-3743-41c6-90fc-2f9eb70a673e" providerId="ADAL" clId="{2C48658C-B8EF-4DBF-999C-0A1581AA0BFD}" dt="2021-03-17T23:54:15.757" v="6203" actId="1076"/>
          <ac:spMkLst>
            <pc:docMk/>
            <pc:sldMk cId="3393453442" sldId="331"/>
            <ac:spMk id="46" creationId="{2B24BE62-D903-4740-9CBB-580B9CA18B4F}"/>
          </ac:spMkLst>
        </pc:spChg>
        <pc:spChg chg="add mod">
          <ac:chgData name="Pujing Yang" userId="ab333b3b-3743-41c6-90fc-2f9eb70a673e" providerId="ADAL" clId="{2C48658C-B8EF-4DBF-999C-0A1581AA0BFD}" dt="2021-03-17T23:54:15.757" v="6203" actId="1076"/>
          <ac:spMkLst>
            <pc:docMk/>
            <pc:sldMk cId="3393453442" sldId="331"/>
            <ac:spMk id="47" creationId="{8AAE3D17-8679-4EA1-8FBE-19F2E67BA1BB}"/>
          </ac:spMkLst>
        </pc:spChg>
        <pc:spChg chg="mod">
          <ac:chgData name="Pujing Yang" userId="ab333b3b-3743-41c6-90fc-2f9eb70a673e" providerId="ADAL" clId="{2C48658C-B8EF-4DBF-999C-0A1581AA0BFD}" dt="2021-03-17T23:54:15.757" v="6203" actId="1076"/>
          <ac:spMkLst>
            <pc:docMk/>
            <pc:sldMk cId="3393453442" sldId="331"/>
            <ac:spMk id="50" creationId="{5E3637AC-D4AC-477D-844D-E8E0DA51A777}"/>
          </ac:spMkLst>
        </pc:spChg>
        <pc:spChg chg="add del">
          <ac:chgData name="Pujing Yang" userId="ab333b3b-3743-41c6-90fc-2f9eb70a673e" providerId="ADAL" clId="{2C48658C-B8EF-4DBF-999C-0A1581AA0BFD}" dt="2021-03-17T18:16:03.299" v="5617" actId="478"/>
          <ac:spMkLst>
            <pc:docMk/>
            <pc:sldMk cId="3393453442" sldId="331"/>
            <ac:spMk id="50" creationId="{ECA68130-D753-45D9-A980-42A3481BF0E7}"/>
          </ac:spMkLst>
        </pc:spChg>
        <pc:spChg chg="mod">
          <ac:chgData name="Pujing Yang" userId="ab333b3b-3743-41c6-90fc-2f9eb70a673e" providerId="ADAL" clId="{2C48658C-B8EF-4DBF-999C-0A1581AA0BFD}" dt="2021-03-17T23:54:15.757" v="6203" actId="1076"/>
          <ac:spMkLst>
            <pc:docMk/>
            <pc:sldMk cId="3393453442" sldId="331"/>
            <ac:spMk id="52" creationId="{E9DE3707-FB2B-4CA6-BDC0-D7FED687C75C}"/>
          </ac:spMkLst>
        </pc:spChg>
        <pc:spChg chg="mod">
          <ac:chgData name="Pujing Yang" userId="ab333b3b-3743-41c6-90fc-2f9eb70a673e" providerId="ADAL" clId="{2C48658C-B8EF-4DBF-999C-0A1581AA0BFD}" dt="2021-03-17T23:54:15.757" v="6203" actId="1076"/>
          <ac:spMkLst>
            <pc:docMk/>
            <pc:sldMk cId="3393453442" sldId="331"/>
            <ac:spMk id="53" creationId="{43DA7085-AEBA-41A9-9538-B58A60CF1A18}"/>
          </ac:spMkLst>
        </pc:spChg>
        <pc:spChg chg="add mod">
          <ac:chgData name="Pujing Yang" userId="ab333b3b-3743-41c6-90fc-2f9eb70a673e" providerId="ADAL" clId="{2C48658C-B8EF-4DBF-999C-0A1581AA0BFD}" dt="2021-03-17T23:26:36.140" v="6057" actId="12789"/>
          <ac:spMkLst>
            <pc:docMk/>
            <pc:sldMk cId="3393453442" sldId="331"/>
            <ac:spMk id="57" creationId="{DB639627-3685-4313-8230-AD78F28B7AD4}"/>
          </ac:spMkLst>
        </pc:spChg>
        <pc:spChg chg="mod">
          <ac:chgData name="Pujing Yang" userId="ab333b3b-3743-41c6-90fc-2f9eb70a673e" providerId="ADAL" clId="{2C48658C-B8EF-4DBF-999C-0A1581AA0BFD}" dt="2021-03-17T23:54:11.803" v="6202" actId="571"/>
          <ac:spMkLst>
            <pc:docMk/>
            <pc:sldMk cId="3393453442" sldId="331"/>
            <ac:spMk id="61" creationId="{5C25935B-6CB6-4992-A235-1B9B79977A91}"/>
          </ac:spMkLst>
        </pc:spChg>
        <pc:spChg chg="mod">
          <ac:chgData name="Pujing Yang" userId="ab333b3b-3743-41c6-90fc-2f9eb70a673e" providerId="ADAL" clId="{2C48658C-B8EF-4DBF-999C-0A1581AA0BFD}" dt="2021-03-17T23:54:11.803" v="6202" actId="571"/>
          <ac:spMkLst>
            <pc:docMk/>
            <pc:sldMk cId="3393453442" sldId="331"/>
            <ac:spMk id="62" creationId="{CACE76C4-94B7-494B-8597-6ABEFA12FBD9}"/>
          </ac:spMkLst>
        </pc:spChg>
        <pc:spChg chg="mod">
          <ac:chgData name="Pujing Yang" userId="ab333b3b-3743-41c6-90fc-2f9eb70a673e" providerId="ADAL" clId="{2C48658C-B8EF-4DBF-999C-0A1581AA0BFD}" dt="2021-03-17T23:54:11.803" v="6202" actId="571"/>
          <ac:spMkLst>
            <pc:docMk/>
            <pc:sldMk cId="3393453442" sldId="331"/>
            <ac:spMk id="65" creationId="{386BA874-D272-4BCF-81BB-6047779C50E4}"/>
          </ac:spMkLst>
        </pc:spChg>
        <pc:spChg chg="mod">
          <ac:chgData name="Pujing Yang" userId="ab333b3b-3743-41c6-90fc-2f9eb70a673e" providerId="ADAL" clId="{2C48658C-B8EF-4DBF-999C-0A1581AA0BFD}" dt="2021-03-17T23:54:11.803" v="6202" actId="571"/>
          <ac:spMkLst>
            <pc:docMk/>
            <pc:sldMk cId="3393453442" sldId="331"/>
            <ac:spMk id="67" creationId="{2A753DE0-97CC-43E0-B628-CA77058275CD}"/>
          </ac:spMkLst>
        </pc:spChg>
        <pc:spChg chg="mod">
          <ac:chgData name="Pujing Yang" userId="ab333b3b-3743-41c6-90fc-2f9eb70a673e" providerId="ADAL" clId="{2C48658C-B8EF-4DBF-999C-0A1581AA0BFD}" dt="2021-03-17T23:54:11.803" v="6202" actId="571"/>
          <ac:spMkLst>
            <pc:docMk/>
            <pc:sldMk cId="3393453442" sldId="331"/>
            <ac:spMk id="69" creationId="{E838032D-4794-4793-B3BF-024A8CE06DA5}"/>
          </ac:spMkLst>
        </pc:spChg>
        <pc:spChg chg="mod">
          <ac:chgData name="Pujing Yang" userId="ab333b3b-3743-41c6-90fc-2f9eb70a673e" providerId="ADAL" clId="{2C48658C-B8EF-4DBF-999C-0A1581AA0BFD}" dt="2021-03-17T23:54:11.803" v="6202" actId="571"/>
          <ac:spMkLst>
            <pc:docMk/>
            <pc:sldMk cId="3393453442" sldId="331"/>
            <ac:spMk id="72" creationId="{11E28C84-1771-41CD-939B-FE12DA80D33B}"/>
          </ac:spMkLst>
        </pc:spChg>
        <pc:spChg chg="mod">
          <ac:chgData name="Pujing Yang" userId="ab333b3b-3743-41c6-90fc-2f9eb70a673e" providerId="ADAL" clId="{2C48658C-B8EF-4DBF-999C-0A1581AA0BFD}" dt="2021-03-17T23:54:11.803" v="6202" actId="571"/>
          <ac:spMkLst>
            <pc:docMk/>
            <pc:sldMk cId="3393453442" sldId="331"/>
            <ac:spMk id="74" creationId="{EE52D324-3C14-45FC-83D7-C3CF459AD39D}"/>
          </ac:spMkLst>
        </pc:spChg>
        <pc:spChg chg="mod">
          <ac:chgData name="Pujing Yang" userId="ab333b3b-3743-41c6-90fc-2f9eb70a673e" providerId="ADAL" clId="{2C48658C-B8EF-4DBF-999C-0A1581AA0BFD}" dt="2021-03-17T23:54:11.803" v="6202" actId="571"/>
          <ac:spMkLst>
            <pc:docMk/>
            <pc:sldMk cId="3393453442" sldId="331"/>
            <ac:spMk id="76" creationId="{5D15539A-DAE9-4F1F-B277-4C9FE5131A0C}"/>
          </ac:spMkLst>
        </pc:spChg>
        <pc:spChg chg="mod">
          <ac:chgData name="Pujing Yang" userId="ab333b3b-3743-41c6-90fc-2f9eb70a673e" providerId="ADAL" clId="{2C48658C-B8EF-4DBF-999C-0A1581AA0BFD}" dt="2021-03-17T23:54:11.803" v="6202" actId="571"/>
          <ac:spMkLst>
            <pc:docMk/>
            <pc:sldMk cId="3393453442" sldId="331"/>
            <ac:spMk id="78" creationId="{1208F061-6E63-495E-8756-FD5181D88F94}"/>
          </ac:spMkLst>
        </pc:spChg>
        <pc:spChg chg="mod">
          <ac:chgData name="Pujing Yang" userId="ab333b3b-3743-41c6-90fc-2f9eb70a673e" providerId="ADAL" clId="{2C48658C-B8EF-4DBF-999C-0A1581AA0BFD}" dt="2021-03-17T23:54:11.803" v="6202" actId="571"/>
          <ac:spMkLst>
            <pc:docMk/>
            <pc:sldMk cId="3393453442" sldId="331"/>
            <ac:spMk id="80" creationId="{BD029A7A-100B-43E4-ADFD-A5C062AF2C1F}"/>
          </ac:spMkLst>
        </pc:spChg>
        <pc:spChg chg="add mod">
          <ac:chgData name="Pujing Yang" userId="ab333b3b-3743-41c6-90fc-2f9eb70a673e" providerId="ADAL" clId="{2C48658C-B8EF-4DBF-999C-0A1581AA0BFD}" dt="2021-03-17T23:54:11.803" v="6202" actId="571"/>
          <ac:spMkLst>
            <pc:docMk/>
            <pc:sldMk cId="3393453442" sldId="331"/>
            <ac:spMk id="81" creationId="{BDBDDCB5-793E-4F3B-A52B-DBEF2A62C0AB}"/>
          </ac:spMkLst>
        </pc:spChg>
        <pc:spChg chg="add mod">
          <ac:chgData name="Pujing Yang" userId="ab333b3b-3743-41c6-90fc-2f9eb70a673e" providerId="ADAL" clId="{2C48658C-B8EF-4DBF-999C-0A1581AA0BFD}" dt="2021-03-17T23:54:11.803" v="6202" actId="571"/>
          <ac:spMkLst>
            <pc:docMk/>
            <pc:sldMk cId="3393453442" sldId="331"/>
            <ac:spMk id="82" creationId="{F0B221FB-BD4A-4D49-85F2-69D10A96ED22}"/>
          </ac:spMkLst>
        </pc:spChg>
        <pc:spChg chg="add mod">
          <ac:chgData name="Pujing Yang" userId="ab333b3b-3743-41c6-90fc-2f9eb70a673e" providerId="ADAL" clId="{2C48658C-B8EF-4DBF-999C-0A1581AA0BFD}" dt="2021-03-17T23:54:11.803" v="6202" actId="571"/>
          <ac:spMkLst>
            <pc:docMk/>
            <pc:sldMk cId="3393453442" sldId="331"/>
            <ac:spMk id="83" creationId="{346B4F52-6E40-4E42-803D-FCE25F445125}"/>
          </ac:spMkLst>
        </pc:spChg>
        <pc:spChg chg="add mod">
          <ac:chgData name="Pujing Yang" userId="ab333b3b-3743-41c6-90fc-2f9eb70a673e" providerId="ADAL" clId="{2C48658C-B8EF-4DBF-999C-0A1581AA0BFD}" dt="2021-03-17T23:54:11.803" v="6202" actId="571"/>
          <ac:spMkLst>
            <pc:docMk/>
            <pc:sldMk cId="3393453442" sldId="331"/>
            <ac:spMk id="84" creationId="{413887DE-E1FD-409C-BAEF-8AA2D4A5158F}"/>
          </ac:spMkLst>
        </pc:spChg>
        <pc:spChg chg="add mod">
          <ac:chgData name="Pujing Yang" userId="ab333b3b-3743-41c6-90fc-2f9eb70a673e" providerId="ADAL" clId="{2C48658C-B8EF-4DBF-999C-0A1581AA0BFD}" dt="2021-03-17T23:54:11.803" v="6202" actId="571"/>
          <ac:spMkLst>
            <pc:docMk/>
            <pc:sldMk cId="3393453442" sldId="331"/>
            <ac:spMk id="85" creationId="{1A28556A-F18E-4150-8D39-1410E2CA6AE3}"/>
          </ac:spMkLst>
        </pc:spChg>
        <pc:spChg chg="add mod">
          <ac:chgData name="Pujing Yang" userId="ab333b3b-3743-41c6-90fc-2f9eb70a673e" providerId="ADAL" clId="{2C48658C-B8EF-4DBF-999C-0A1581AA0BFD}" dt="2021-03-17T23:54:11.803" v="6202" actId="571"/>
          <ac:spMkLst>
            <pc:docMk/>
            <pc:sldMk cId="3393453442" sldId="331"/>
            <ac:spMk id="92" creationId="{FBE5F002-0D7A-4266-A0A7-8EF2A52EF73C}"/>
          </ac:spMkLst>
        </pc:spChg>
        <pc:spChg chg="add mod">
          <ac:chgData name="Pujing Yang" userId="ab333b3b-3743-41c6-90fc-2f9eb70a673e" providerId="ADAL" clId="{2C48658C-B8EF-4DBF-999C-0A1581AA0BFD}" dt="2021-03-17T23:54:11.803" v="6202" actId="571"/>
          <ac:spMkLst>
            <pc:docMk/>
            <pc:sldMk cId="3393453442" sldId="331"/>
            <ac:spMk id="93" creationId="{FA017565-61C1-422A-A60C-2506C44855DF}"/>
          </ac:spMkLst>
        </pc:spChg>
        <pc:spChg chg="add mod">
          <ac:chgData name="Pujing Yang" userId="ab333b3b-3743-41c6-90fc-2f9eb70a673e" providerId="ADAL" clId="{2C48658C-B8EF-4DBF-999C-0A1581AA0BFD}" dt="2021-03-17T23:54:11.803" v="6202" actId="571"/>
          <ac:spMkLst>
            <pc:docMk/>
            <pc:sldMk cId="3393453442" sldId="331"/>
            <ac:spMk id="94" creationId="{E10E16B8-57DB-4B26-B0C2-15983EFFA184}"/>
          </ac:spMkLst>
        </pc:spChg>
        <pc:spChg chg="add mod">
          <ac:chgData name="Pujing Yang" userId="ab333b3b-3743-41c6-90fc-2f9eb70a673e" providerId="ADAL" clId="{2C48658C-B8EF-4DBF-999C-0A1581AA0BFD}" dt="2021-03-17T23:54:11.803" v="6202" actId="571"/>
          <ac:spMkLst>
            <pc:docMk/>
            <pc:sldMk cId="3393453442" sldId="331"/>
            <ac:spMk id="95" creationId="{7DD86D87-F3F9-4926-AF41-B72C01D48B7A}"/>
          </ac:spMkLst>
        </pc:spChg>
        <pc:spChg chg="mod">
          <ac:chgData name="Pujing Yang" userId="ab333b3b-3743-41c6-90fc-2f9eb70a673e" providerId="ADAL" clId="{2C48658C-B8EF-4DBF-999C-0A1581AA0BFD}" dt="2021-03-17T23:54:11.803" v="6202" actId="571"/>
          <ac:spMkLst>
            <pc:docMk/>
            <pc:sldMk cId="3393453442" sldId="331"/>
            <ac:spMk id="97" creationId="{B909757E-DCBD-4D56-86C1-C231985361BA}"/>
          </ac:spMkLst>
        </pc:spChg>
        <pc:spChg chg="mod">
          <ac:chgData name="Pujing Yang" userId="ab333b3b-3743-41c6-90fc-2f9eb70a673e" providerId="ADAL" clId="{2C48658C-B8EF-4DBF-999C-0A1581AA0BFD}" dt="2021-03-17T23:54:11.803" v="6202" actId="571"/>
          <ac:spMkLst>
            <pc:docMk/>
            <pc:sldMk cId="3393453442" sldId="331"/>
            <ac:spMk id="99" creationId="{2CA966E8-9EFF-4532-85C4-3527D66E8E23}"/>
          </ac:spMkLst>
        </pc:spChg>
        <pc:grpChg chg="del">
          <ac:chgData name="Pujing Yang" userId="ab333b3b-3743-41c6-90fc-2f9eb70a673e" providerId="ADAL" clId="{2C48658C-B8EF-4DBF-999C-0A1581AA0BFD}" dt="2021-03-17T14:54:31.053" v="3934" actId="478"/>
          <ac:grpSpMkLst>
            <pc:docMk/>
            <pc:sldMk cId="3393453442" sldId="331"/>
            <ac:grpSpMk id="13" creationId="{652CF524-0319-4F9D-8030-F941AFFEAB31}"/>
          </ac:grpSpMkLst>
        </pc:grpChg>
        <pc:grpChg chg="add mod">
          <ac:chgData name="Pujing Yang" userId="ab333b3b-3743-41c6-90fc-2f9eb70a673e" providerId="ADAL" clId="{2C48658C-B8EF-4DBF-999C-0A1581AA0BFD}" dt="2021-03-17T23:54:15.757" v="6203" actId="1076"/>
          <ac:grpSpMkLst>
            <pc:docMk/>
            <pc:sldMk cId="3393453442" sldId="331"/>
            <ac:grpSpMk id="13" creationId="{87144F79-BECD-441D-BA7E-BD7CC9EBF36B}"/>
          </ac:grpSpMkLst>
        </pc:grpChg>
        <pc:grpChg chg="add mod">
          <ac:chgData name="Pujing Yang" userId="ab333b3b-3743-41c6-90fc-2f9eb70a673e" providerId="ADAL" clId="{2C48658C-B8EF-4DBF-999C-0A1581AA0BFD}" dt="2021-03-17T23:54:15.757" v="6203" actId="1076"/>
          <ac:grpSpMkLst>
            <pc:docMk/>
            <pc:sldMk cId="3393453442" sldId="331"/>
            <ac:grpSpMk id="14" creationId="{878EEBE6-D7D3-4E9E-9743-7B57E8C3C81C}"/>
          </ac:grpSpMkLst>
        </pc:grpChg>
        <pc:grpChg chg="add mod">
          <ac:chgData name="Pujing Yang" userId="ab333b3b-3743-41c6-90fc-2f9eb70a673e" providerId="ADAL" clId="{2C48658C-B8EF-4DBF-999C-0A1581AA0BFD}" dt="2021-03-17T23:26:02.423" v="6050" actId="465"/>
          <ac:grpSpMkLst>
            <pc:docMk/>
            <pc:sldMk cId="3393453442" sldId="331"/>
            <ac:grpSpMk id="15" creationId="{5108DCC8-F5BD-4A8D-8EBF-E2B4E976E217}"/>
          </ac:grpSpMkLst>
        </pc:grpChg>
        <pc:grpChg chg="add mod">
          <ac:chgData name="Pujing Yang" userId="ab333b3b-3743-41c6-90fc-2f9eb70a673e" providerId="ADAL" clId="{2C48658C-B8EF-4DBF-999C-0A1581AA0BFD}" dt="2021-03-17T23:54:15.757" v="6203" actId="1076"/>
          <ac:grpSpMkLst>
            <pc:docMk/>
            <pc:sldMk cId="3393453442" sldId="331"/>
            <ac:grpSpMk id="16" creationId="{ED77DC45-A376-4606-B14E-BB55F8373C8D}"/>
          </ac:grpSpMkLst>
        </pc:grpChg>
        <pc:grpChg chg="add mod">
          <ac:chgData name="Pujing Yang" userId="ab333b3b-3743-41c6-90fc-2f9eb70a673e" providerId="ADAL" clId="{2C48658C-B8EF-4DBF-999C-0A1581AA0BFD}" dt="2021-03-17T23:54:15.757" v="6203" actId="1076"/>
          <ac:grpSpMkLst>
            <pc:docMk/>
            <pc:sldMk cId="3393453442" sldId="331"/>
            <ac:grpSpMk id="18" creationId="{E15654B1-E95D-46CC-A778-BF91001E9233}"/>
          </ac:grpSpMkLst>
        </pc:grpChg>
        <pc:grpChg chg="add mod">
          <ac:chgData name="Pujing Yang" userId="ab333b3b-3743-41c6-90fc-2f9eb70a673e" providerId="ADAL" clId="{2C48658C-B8EF-4DBF-999C-0A1581AA0BFD}" dt="2021-03-17T23:54:15.757" v="6203" actId="1076"/>
          <ac:grpSpMkLst>
            <pc:docMk/>
            <pc:sldMk cId="3393453442" sldId="331"/>
            <ac:grpSpMk id="19" creationId="{EFA7C4F5-ADF9-4699-9D82-4045CE21F7FA}"/>
          </ac:grpSpMkLst>
        </pc:grpChg>
        <pc:grpChg chg="add mod">
          <ac:chgData name="Pujing Yang" userId="ab333b3b-3743-41c6-90fc-2f9eb70a673e" providerId="ADAL" clId="{2C48658C-B8EF-4DBF-999C-0A1581AA0BFD}" dt="2021-03-17T14:54:31.524" v="3935"/>
          <ac:grpSpMkLst>
            <pc:docMk/>
            <pc:sldMk cId="3393453442" sldId="331"/>
            <ac:grpSpMk id="21" creationId="{5568FD39-91A5-4D6B-9A31-788634747CD3}"/>
          </ac:grpSpMkLst>
        </pc:grpChg>
        <pc:grpChg chg="add mod">
          <ac:chgData name="Pujing Yang" userId="ab333b3b-3743-41c6-90fc-2f9eb70a673e" providerId="ADAL" clId="{2C48658C-B8EF-4DBF-999C-0A1581AA0BFD}" dt="2021-03-17T23:54:15.757" v="6203" actId="1076"/>
          <ac:grpSpMkLst>
            <pc:docMk/>
            <pc:sldMk cId="3393453442" sldId="331"/>
            <ac:grpSpMk id="56" creationId="{7907AA87-5433-449F-9E25-C3FCBADE2518}"/>
          </ac:grpSpMkLst>
        </pc:grpChg>
        <pc:grpChg chg="add mod">
          <ac:chgData name="Pujing Yang" userId="ab333b3b-3743-41c6-90fc-2f9eb70a673e" providerId="ADAL" clId="{2C48658C-B8EF-4DBF-999C-0A1581AA0BFD}" dt="2021-03-17T23:54:11.803" v="6202" actId="571"/>
          <ac:grpSpMkLst>
            <pc:docMk/>
            <pc:sldMk cId="3393453442" sldId="331"/>
            <ac:grpSpMk id="59" creationId="{E5215935-1254-46C8-9109-51DCFFA09AF7}"/>
          </ac:grpSpMkLst>
        </pc:grpChg>
        <pc:grpChg chg="del mod">
          <ac:chgData name="Pujing Yang" userId="ab333b3b-3743-41c6-90fc-2f9eb70a673e" providerId="ADAL" clId="{2C48658C-B8EF-4DBF-999C-0A1581AA0BFD}" dt="2021-03-17T23:26:28.831" v="6055" actId="165"/>
          <ac:grpSpMkLst>
            <pc:docMk/>
            <pc:sldMk cId="3393453442" sldId="331"/>
            <ac:grpSpMk id="60" creationId="{4E440D4A-15E8-494E-9A7A-14968CD4B72B}"/>
          </ac:grpSpMkLst>
        </pc:grpChg>
        <pc:grpChg chg="add mod">
          <ac:chgData name="Pujing Yang" userId="ab333b3b-3743-41c6-90fc-2f9eb70a673e" providerId="ADAL" clId="{2C48658C-B8EF-4DBF-999C-0A1581AA0BFD}" dt="2021-03-17T23:54:11.803" v="6202" actId="571"/>
          <ac:grpSpMkLst>
            <pc:docMk/>
            <pc:sldMk cId="3393453442" sldId="331"/>
            <ac:grpSpMk id="64" creationId="{2C7D52C1-5667-4A61-9017-47B7E771275D}"/>
          </ac:grpSpMkLst>
        </pc:grpChg>
        <pc:grpChg chg="add mod">
          <ac:chgData name="Pujing Yang" userId="ab333b3b-3743-41c6-90fc-2f9eb70a673e" providerId="ADAL" clId="{2C48658C-B8EF-4DBF-999C-0A1581AA0BFD}" dt="2021-03-17T23:54:11.803" v="6202" actId="571"/>
          <ac:grpSpMkLst>
            <pc:docMk/>
            <pc:sldMk cId="3393453442" sldId="331"/>
            <ac:grpSpMk id="68" creationId="{CE261FF7-2822-4BF1-B87E-5BF7CB7CE926}"/>
          </ac:grpSpMkLst>
        </pc:grpChg>
        <pc:grpChg chg="mod">
          <ac:chgData name="Pujing Yang" userId="ab333b3b-3743-41c6-90fc-2f9eb70a673e" providerId="ADAL" clId="{2C48658C-B8EF-4DBF-999C-0A1581AA0BFD}" dt="2021-03-17T23:54:11.803" v="6202" actId="571"/>
          <ac:grpSpMkLst>
            <pc:docMk/>
            <pc:sldMk cId="3393453442" sldId="331"/>
            <ac:grpSpMk id="70" creationId="{CB30D9C0-D9B4-4724-A50E-633719606F07}"/>
          </ac:grpSpMkLst>
        </pc:grpChg>
        <pc:grpChg chg="add mod">
          <ac:chgData name="Pujing Yang" userId="ab333b3b-3743-41c6-90fc-2f9eb70a673e" providerId="ADAL" clId="{2C48658C-B8EF-4DBF-999C-0A1581AA0BFD}" dt="2021-03-17T23:54:11.803" v="6202" actId="571"/>
          <ac:grpSpMkLst>
            <pc:docMk/>
            <pc:sldMk cId="3393453442" sldId="331"/>
            <ac:grpSpMk id="73" creationId="{6274997E-4434-494D-9863-0E93225DCDD8}"/>
          </ac:grpSpMkLst>
        </pc:grpChg>
        <pc:grpChg chg="add mod">
          <ac:chgData name="Pujing Yang" userId="ab333b3b-3743-41c6-90fc-2f9eb70a673e" providerId="ADAL" clId="{2C48658C-B8EF-4DBF-999C-0A1581AA0BFD}" dt="2021-03-17T23:54:11.803" v="6202" actId="571"/>
          <ac:grpSpMkLst>
            <pc:docMk/>
            <pc:sldMk cId="3393453442" sldId="331"/>
            <ac:grpSpMk id="77" creationId="{C03BC337-A7A1-42B8-94E9-1AF34B6DD4E8}"/>
          </ac:grpSpMkLst>
        </pc:grpChg>
        <pc:grpChg chg="add mod">
          <ac:chgData name="Pujing Yang" userId="ab333b3b-3743-41c6-90fc-2f9eb70a673e" providerId="ADAL" clId="{2C48658C-B8EF-4DBF-999C-0A1581AA0BFD}" dt="2021-03-17T23:54:11.803" v="6202" actId="571"/>
          <ac:grpSpMkLst>
            <pc:docMk/>
            <pc:sldMk cId="3393453442" sldId="331"/>
            <ac:grpSpMk id="96" creationId="{781B4721-E47F-4CD1-91D8-BA780E6C5A4A}"/>
          </ac:grpSpMkLst>
        </pc:grpChg>
        <pc:graphicFrameChg chg="mod topLvl modGraphic">
          <ac:chgData name="Pujing Yang" userId="ab333b3b-3743-41c6-90fc-2f9eb70a673e" providerId="ADAL" clId="{2C48658C-B8EF-4DBF-999C-0A1581AA0BFD}" dt="2021-03-17T23:54:15.757" v="6203" actId="1076"/>
          <ac:graphicFrameMkLst>
            <pc:docMk/>
            <pc:sldMk cId="3393453442" sldId="331"/>
            <ac:graphicFrameMk id="5" creationId="{8D24F01A-D9CA-4256-9226-38F0DD8AFC83}"/>
          </ac:graphicFrameMkLst>
        </pc:graphicFrameChg>
        <pc:graphicFrameChg chg="mod topLvl modGraphic">
          <ac:chgData name="Pujing Yang" userId="ab333b3b-3743-41c6-90fc-2f9eb70a673e" providerId="ADAL" clId="{2C48658C-B8EF-4DBF-999C-0A1581AA0BFD}" dt="2021-03-17T23:54:15.757" v="6203" actId="1076"/>
          <ac:graphicFrameMkLst>
            <pc:docMk/>
            <pc:sldMk cId="3393453442" sldId="331"/>
            <ac:graphicFrameMk id="10" creationId="{DAE2C762-1EC2-47EA-B26D-C6E06E314D0E}"/>
          </ac:graphicFrameMkLst>
        </pc:graphicFrameChg>
        <pc:graphicFrameChg chg="del">
          <ac:chgData name="Pujing Yang" userId="ab333b3b-3743-41c6-90fc-2f9eb70a673e" providerId="ADAL" clId="{2C48658C-B8EF-4DBF-999C-0A1581AA0BFD}" dt="2021-03-17T08:23:08.420" v="3195" actId="478"/>
          <ac:graphicFrameMkLst>
            <pc:docMk/>
            <pc:sldMk cId="3393453442" sldId="331"/>
            <ac:graphicFrameMk id="14" creationId="{9738FD02-4D1F-44A5-B16C-0886F891FCEA}"/>
          </ac:graphicFrameMkLst>
        </pc:graphicFrameChg>
        <pc:graphicFrameChg chg="mod topLvl modGraphic">
          <ac:chgData name="Pujing Yang" userId="ab333b3b-3743-41c6-90fc-2f9eb70a673e" providerId="ADAL" clId="{2C48658C-B8EF-4DBF-999C-0A1581AA0BFD}" dt="2021-03-17T23:54:15.757" v="6203" actId="1076"/>
          <ac:graphicFrameMkLst>
            <pc:docMk/>
            <pc:sldMk cId="3393453442" sldId="331"/>
            <ac:graphicFrameMk id="40" creationId="{03B94C1A-7BF6-48D5-8147-9A300DD218D9}"/>
          </ac:graphicFrameMkLst>
        </pc:graphicFrameChg>
        <pc:graphicFrameChg chg="mod topLvl modGraphic">
          <ac:chgData name="Pujing Yang" userId="ab333b3b-3743-41c6-90fc-2f9eb70a673e" providerId="ADAL" clId="{2C48658C-B8EF-4DBF-999C-0A1581AA0BFD}" dt="2021-03-17T23:54:15.757" v="6203" actId="1076"/>
          <ac:graphicFrameMkLst>
            <pc:docMk/>
            <pc:sldMk cId="3393453442" sldId="331"/>
            <ac:graphicFrameMk id="41" creationId="{475581CF-F6AF-405F-B41D-2A3BC6EBFB47}"/>
          </ac:graphicFrameMkLst>
        </pc:graphicFrameChg>
        <pc:graphicFrameChg chg="mod">
          <ac:chgData name="Pujing Yang" userId="ab333b3b-3743-41c6-90fc-2f9eb70a673e" providerId="ADAL" clId="{2C48658C-B8EF-4DBF-999C-0A1581AA0BFD}" dt="2021-03-17T18:09:47.783" v="5525" actId="1076"/>
          <ac:graphicFrameMkLst>
            <pc:docMk/>
            <pc:sldMk cId="3393453442" sldId="331"/>
            <ac:graphicFrameMk id="42" creationId="{AD5E91EA-610E-43C6-9EA2-7695E7686C99}"/>
          </ac:graphicFrameMkLst>
        </pc:graphicFrameChg>
        <pc:graphicFrameChg chg="mod topLvl modGraphic">
          <ac:chgData name="Pujing Yang" userId="ab333b3b-3743-41c6-90fc-2f9eb70a673e" providerId="ADAL" clId="{2C48658C-B8EF-4DBF-999C-0A1581AA0BFD}" dt="2021-03-17T23:54:15.757" v="6203" actId="1076"/>
          <ac:graphicFrameMkLst>
            <pc:docMk/>
            <pc:sldMk cId="3393453442" sldId="331"/>
            <ac:graphicFrameMk id="43" creationId="{B8541E0C-6F24-4F14-AD68-C291B031D057}"/>
          </ac:graphicFrameMkLst>
        </pc:graphicFrameChg>
        <pc:graphicFrameChg chg="mod topLvl modGraphic">
          <ac:chgData name="Pujing Yang" userId="ab333b3b-3743-41c6-90fc-2f9eb70a673e" providerId="ADAL" clId="{2C48658C-B8EF-4DBF-999C-0A1581AA0BFD}" dt="2021-03-17T23:54:15.757" v="6203" actId="1076"/>
          <ac:graphicFrameMkLst>
            <pc:docMk/>
            <pc:sldMk cId="3393453442" sldId="331"/>
            <ac:graphicFrameMk id="51" creationId="{F993D499-C647-4A99-82AD-CC908A374887}"/>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86" creationId="{7F8366EC-4961-4304-A229-BB20E62413CF}"/>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87" creationId="{6C6320EE-3727-4650-87F2-13A266526B99}"/>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88" creationId="{04F3C74D-BB75-45C6-9B89-CE3206DEEB2D}"/>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89" creationId="{B0ADA500-7DA1-4848-8A5D-730DB82DF8AE}"/>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90" creationId="{6767A34F-9F12-4164-8CFF-C86D287E792F}"/>
          </ac:graphicFrameMkLst>
        </pc:graphicFrameChg>
        <pc:graphicFrameChg chg="add mod">
          <ac:chgData name="Pujing Yang" userId="ab333b3b-3743-41c6-90fc-2f9eb70a673e" providerId="ADAL" clId="{2C48658C-B8EF-4DBF-999C-0A1581AA0BFD}" dt="2021-03-17T23:54:11.803" v="6202" actId="571"/>
          <ac:graphicFrameMkLst>
            <pc:docMk/>
            <pc:sldMk cId="3393453442" sldId="331"/>
            <ac:graphicFrameMk id="91" creationId="{6836AC3C-FB7D-44B5-82C6-9BC3C20A81A5}"/>
          </ac:graphicFrameMkLst>
        </pc:graphicFrameChg>
        <pc:picChg chg="add mod">
          <ac:chgData name="Pujing Yang" userId="ab333b3b-3743-41c6-90fc-2f9eb70a673e" providerId="ADAL" clId="{2C48658C-B8EF-4DBF-999C-0A1581AA0BFD}" dt="2021-03-17T23:26:33.118" v="6056" actId="12789"/>
          <ac:picMkLst>
            <pc:docMk/>
            <pc:sldMk cId="3393453442" sldId="331"/>
            <ac:picMk id="6" creationId="{689BFADF-B05D-490C-A20F-BF4468100FBC}"/>
          </ac:picMkLst>
        </pc:picChg>
        <pc:picChg chg="add mod">
          <ac:chgData name="Pujing Yang" userId="ab333b3b-3743-41c6-90fc-2f9eb70a673e" providerId="ADAL" clId="{2C48658C-B8EF-4DBF-999C-0A1581AA0BFD}" dt="2021-03-17T23:26:02.423" v="6050" actId="465"/>
          <ac:picMkLst>
            <pc:docMk/>
            <pc:sldMk cId="3393453442" sldId="331"/>
            <ac:picMk id="7" creationId="{6AB5C702-F3DB-4443-89BA-34FC3BF03379}"/>
          </ac:picMkLst>
        </pc:picChg>
        <pc:picChg chg="add mod">
          <ac:chgData name="Pujing Yang" userId="ab333b3b-3743-41c6-90fc-2f9eb70a673e" providerId="ADAL" clId="{2C48658C-B8EF-4DBF-999C-0A1581AA0BFD}" dt="2021-03-17T23:26:02.423" v="6050" actId="465"/>
          <ac:picMkLst>
            <pc:docMk/>
            <pc:sldMk cId="3393453442" sldId="331"/>
            <ac:picMk id="9" creationId="{9894B951-510B-4970-9C54-6987B4E6AB0C}"/>
          </ac:picMkLst>
        </pc:picChg>
        <pc:picChg chg="add mod">
          <ac:chgData name="Pujing Yang" userId="ab333b3b-3743-41c6-90fc-2f9eb70a673e" providerId="ADAL" clId="{2C48658C-B8EF-4DBF-999C-0A1581AA0BFD}" dt="2021-03-17T23:26:02.423" v="6050" actId="465"/>
          <ac:picMkLst>
            <pc:docMk/>
            <pc:sldMk cId="3393453442" sldId="331"/>
            <ac:picMk id="11" creationId="{F5C64478-E93E-48EE-9A99-2E26DD8E7A56}"/>
          </ac:picMkLst>
        </pc:picChg>
        <pc:picChg chg="add mod">
          <ac:chgData name="Pujing Yang" userId="ab333b3b-3743-41c6-90fc-2f9eb70a673e" providerId="ADAL" clId="{2C48658C-B8EF-4DBF-999C-0A1581AA0BFD}" dt="2021-03-17T23:26:02.423" v="6050" actId="465"/>
          <ac:picMkLst>
            <pc:docMk/>
            <pc:sldMk cId="3393453442" sldId="331"/>
            <ac:picMk id="17" creationId="{14F73B7A-1467-4F77-9E8A-B6ADB2F2BDD5}"/>
          </ac:picMkLst>
        </pc:picChg>
        <pc:picChg chg="mod">
          <ac:chgData name="Pujing Yang" userId="ab333b3b-3743-41c6-90fc-2f9eb70a673e" providerId="ADAL" clId="{2C48658C-B8EF-4DBF-999C-0A1581AA0BFD}" dt="2021-03-17T23:26:36.140" v="6057" actId="12789"/>
          <ac:picMkLst>
            <pc:docMk/>
            <pc:sldMk cId="3393453442" sldId="331"/>
            <ac:picMk id="39" creationId="{178A9D79-8E43-446F-BD33-DEB74AFEE24B}"/>
          </ac:picMkLst>
        </pc:picChg>
        <pc:picChg chg="mod">
          <ac:chgData name="Pujing Yang" userId="ab333b3b-3743-41c6-90fc-2f9eb70a673e" providerId="ADAL" clId="{2C48658C-B8EF-4DBF-999C-0A1581AA0BFD}" dt="2021-03-17T23:54:11.803" v="6202" actId="571"/>
          <ac:picMkLst>
            <pc:docMk/>
            <pc:sldMk cId="3393453442" sldId="331"/>
            <ac:picMk id="63" creationId="{F1DA6BA0-A636-4EF6-A2FD-8707E515C9D3}"/>
          </ac:picMkLst>
        </pc:picChg>
        <pc:picChg chg="mod">
          <ac:chgData name="Pujing Yang" userId="ab333b3b-3743-41c6-90fc-2f9eb70a673e" providerId="ADAL" clId="{2C48658C-B8EF-4DBF-999C-0A1581AA0BFD}" dt="2021-03-17T23:54:11.803" v="6202" actId="571"/>
          <ac:picMkLst>
            <pc:docMk/>
            <pc:sldMk cId="3393453442" sldId="331"/>
            <ac:picMk id="66" creationId="{DEF6EFD9-7E3C-4DD2-93A4-F725DDAB49F8}"/>
          </ac:picMkLst>
        </pc:picChg>
        <pc:picChg chg="mod">
          <ac:chgData name="Pujing Yang" userId="ab333b3b-3743-41c6-90fc-2f9eb70a673e" providerId="ADAL" clId="{2C48658C-B8EF-4DBF-999C-0A1581AA0BFD}" dt="2021-03-17T23:54:11.803" v="6202" actId="571"/>
          <ac:picMkLst>
            <pc:docMk/>
            <pc:sldMk cId="3393453442" sldId="331"/>
            <ac:picMk id="71" creationId="{1B5FE06F-2F4F-4463-95BF-697FDEE79641}"/>
          </ac:picMkLst>
        </pc:picChg>
        <pc:picChg chg="mod">
          <ac:chgData name="Pujing Yang" userId="ab333b3b-3743-41c6-90fc-2f9eb70a673e" providerId="ADAL" clId="{2C48658C-B8EF-4DBF-999C-0A1581AA0BFD}" dt="2021-03-17T23:54:11.803" v="6202" actId="571"/>
          <ac:picMkLst>
            <pc:docMk/>
            <pc:sldMk cId="3393453442" sldId="331"/>
            <ac:picMk id="75" creationId="{7A627AA3-892C-4D6E-A54D-A1DB7B844C9E}"/>
          </ac:picMkLst>
        </pc:picChg>
        <pc:picChg chg="mod">
          <ac:chgData name="Pujing Yang" userId="ab333b3b-3743-41c6-90fc-2f9eb70a673e" providerId="ADAL" clId="{2C48658C-B8EF-4DBF-999C-0A1581AA0BFD}" dt="2021-03-17T23:54:11.803" v="6202" actId="571"/>
          <ac:picMkLst>
            <pc:docMk/>
            <pc:sldMk cId="3393453442" sldId="331"/>
            <ac:picMk id="79" creationId="{A3697A1E-FFAE-4986-AFB5-A26422B53D77}"/>
          </ac:picMkLst>
        </pc:picChg>
        <pc:picChg chg="mod">
          <ac:chgData name="Pujing Yang" userId="ab333b3b-3743-41c6-90fc-2f9eb70a673e" providerId="ADAL" clId="{2C48658C-B8EF-4DBF-999C-0A1581AA0BFD}" dt="2021-03-17T23:54:11.803" v="6202" actId="571"/>
          <ac:picMkLst>
            <pc:docMk/>
            <pc:sldMk cId="3393453442" sldId="331"/>
            <ac:picMk id="98" creationId="{B7C4781A-68B5-44E5-9986-4373F94CF760}"/>
          </ac:picMkLst>
        </pc:picChg>
      </pc:sldChg>
      <pc:sldChg chg="modSp del mod">
        <pc:chgData name="Pujing Yang" userId="ab333b3b-3743-41c6-90fc-2f9eb70a673e" providerId="ADAL" clId="{2C48658C-B8EF-4DBF-999C-0A1581AA0BFD}" dt="2021-03-17T13:56:56.092" v="3469" actId="47"/>
        <pc:sldMkLst>
          <pc:docMk/>
          <pc:sldMk cId="2238273131" sldId="332"/>
        </pc:sldMkLst>
        <pc:spChg chg="mod">
          <ac:chgData name="Pujing Yang" userId="ab333b3b-3743-41c6-90fc-2f9eb70a673e" providerId="ADAL" clId="{2C48658C-B8EF-4DBF-999C-0A1581AA0BFD}" dt="2021-03-17T13:05:33.293" v="3354" actId="1076"/>
          <ac:spMkLst>
            <pc:docMk/>
            <pc:sldMk cId="2238273131" sldId="332"/>
            <ac:spMk id="22" creationId="{D99FCB2A-BF28-4CE9-B817-D49F8F80482A}"/>
          </ac:spMkLst>
        </pc:spChg>
        <pc:graphicFrameChg chg="mod">
          <ac:chgData name="Pujing Yang" userId="ab333b3b-3743-41c6-90fc-2f9eb70a673e" providerId="ADAL" clId="{2C48658C-B8EF-4DBF-999C-0A1581AA0BFD}" dt="2021-03-17T13:55:53.264" v="3454"/>
          <ac:graphicFrameMkLst>
            <pc:docMk/>
            <pc:sldMk cId="2238273131" sldId="332"/>
            <ac:graphicFrameMk id="5" creationId="{81E6BC65-248E-B341-B1B0-4BDBCFF47D4D}"/>
          </ac:graphicFrameMkLst>
        </pc:graphicFrameChg>
      </pc:sldChg>
      <pc:sldChg chg="addSp delSp modSp add mod modTransition">
        <pc:chgData name="Pujing Yang" userId="ab333b3b-3743-41c6-90fc-2f9eb70a673e" providerId="ADAL" clId="{2C48658C-B8EF-4DBF-999C-0A1581AA0BFD}" dt="2021-03-17T15:17:50.076" v="4178"/>
        <pc:sldMkLst>
          <pc:docMk/>
          <pc:sldMk cId="4168731790" sldId="333"/>
        </pc:sldMkLst>
        <pc:spChg chg="mod">
          <ac:chgData name="Pujing Yang" userId="ab333b3b-3743-41c6-90fc-2f9eb70a673e" providerId="ADAL" clId="{2C48658C-B8EF-4DBF-999C-0A1581AA0BFD}" dt="2021-03-17T13:05:22.805" v="3353" actId="14100"/>
          <ac:spMkLst>
            <pc:docMk/>
            <pc:sldMk cId="4168731790" sldId="333"/>
            <ac:spMk id="3" creationId="{2A9649E1-537E-4A5E-8A96-AA189FBE51FE}"/>
          </ac:spMkLst>
        </pc:spChg>
        <pc:spChg chg="add mod">
          <ac:chgData name="Pujing Yang" userId="ab333b3b-3743-41c6-90fc-2f9eb70a673e" providerId="ADAL" clId="{2C48658C-B8EF-4DBF-999C-0A1581AA0BFD}" dt="2021-03-17T14:52:25.130" v="3916" actId="1076"/>
          <ac:spMkLst>
            <pc:docMk/>
            <pc:sldMk cId="4168731790" sldId="333"/>
            <ac:spMk id="6" creationId="{E193BE15-A3F7-48F7-938F-15CCE1649716}"/>
          </ac:spMkLst>
        </pc:spChg>
        <pc:spChg chg="add mod">
          <ac:chgData name="Pujing Yang" userId="ab333b3b-3743-41c6-90fc-2f9eb70a673e" providerId="ADAL" clId="{2C48658C-B8EF-4DBF-999C-0A1581AA0BFD}" dt="2021-03-17T14:52:25.130" v="3916" actId="1076"/>
          <ac:spMkLst>
            <pc:docMk/>
            <pc:sldMk cId="4168731790" sldId="333"/>
            <ac:spMk id="16" creationId="{19ACBFBD-8422-4538-8A0A-247FEBA5FF4C}"/>
          </ac:spMkLst>
        </pc:spChg>
        <pc:spChg chg="add mod">
          <ac:chgData name="Pujing Yang" userId="ab333b3b-3743-41c6-90fc-2f9eb70a673e" providerId="ADAL" clId="{2C48658C-B8EF-4DBF-999C-0A1581AA0BFD}" dt="2021-03-17T14:52:25.130" v="3916" actId="1076"/>
          <ac:spMkLst>
            <pc:docMk/>
            <pc:sldMk cId="4168731790" sldId="333"/>
            <ac:spMk id="17" creationId="{443F84A4-EC60-465F-B3B0-7FF46E6CB4AB}"/>
          </ac:spMkLst>
        </pc:spChg>
        <pc:spChg chg="add mod">
          <ac:chgData name="Pujing Yang" userId="ab333b3b-3743-41c6-90fc-2f9eb70a673e" providerId="ADAL" clId="{2C48658C-B8EF-4DBF-999C-0A1581AA0BFD}" dt="2021-03-17T14:52:25.130" v="3916" actId="1076"/>
          <ac:spMkLst>
            <pc:docMk/>
            <pc:sldMk cId="4168731790" sldId="333"/>
            <ac:spMk id="18" creationId="{72F3AC7B-C427-4F4A-92FA-80BC22BF8E59}"/>
          </ac:spMkLst>
        </pc:spChg>
        <pc:spChg chg="add mod">
          <ac:chgData name="Pujing Yang" userId="ab333b3b-3743-41c6-90fc-2f9eb70a673e" providerId="ADAL" clId="{2C48658C-B8EF-4DBF-999C-0A1581AA0BFD}" dt="2021-03-17T14:52:25.130" v="3916" actId="1076"/>
          <ac:spMkLst>
            <pc:docMk/>
            <pc:sldMk cId="4168731790" sldId="333"/>
            <ac:spMk id="19" creationId="{07A804CB-6C2D-4746-8513-F1478592C6A1}"/>
          </ac:spMkLst>
        </pc:spChg>
        <pc:spChg chg="add mod">
          <ac:chgData name="Pujing Yang" userId="ab333b3b-3743-41c6-90fc-2f9eb70a673e" providerId="ADAL" clId="{2C48658C-B8EF-4DBF-999C-0A1581AA0BFD}" dt="2021-03-17T14:52:25.130" v="3916" actId="1076"/>
          <ac:spMkLst>
            <pc:docMk/>
            <pc:sldMk cId="4168731790" sldId="333"/>
            <ac:spMk id="27" creationId="{F194065E-9877-41BA-899D-C031FF7693CA}"/>
          </ac:spMkLst>
        </pc:spChg>
        <pc:spChg chg="add mod">
          <ac:chgData name="Pujing Yang" userId="ab333b3b-3743-41c6-90fc-2f9eb70a673e" providerId="ADAL" clId="{2C48658C-B8EF-4DBF-999C-0A1581AA0BFD}" dt="2021-03-17T14:52:25.130" v="3916" actId="1076"/>
          <ac:spMkLst>
            <pc:docMk/>
            <pc:sldMk cId="4168731790" sldId="333"/>
            <ac:spMk id="28" creationId="{1B2BD3BF-8DE7-4569-8F28-9FFE5A258A54}"/>
          </ac:spMkLst>
        </pc:spChg>
        <pc:spChg chg="add mod">
          <ac:chgData name="Pujing Yang" userId="ab333b3b-3743-41c6-90fc-2f9eb70a673e" providerId="ADAL" clId="{2C48658C-B8EF-4DBF-999C-0A1581AA0BFD}" dt="2021-03-17T14:52:25.130" v="3916" actId="1076"/>
          <ac:spMkLst>
            <pc:docMk/>
            <pc:sldMk cId="4168731790" sldId="333"/>
            <ac:spMk id="29" creationId="{372C5FF0-55BD-425C-84F8-A464C313F7B1}"/>
          </ac:spMkLst>
        </pc:spChg>
        <pc:spChg chg="add mod">
          <ac:chgData name="Pujing Yang" userId="ab333b3b-3743-41c6-90fc-2f9eb70a673e" providerId="ADAL" clId="{2C48658C-B8EF-4DBF-999C-0A1581AA0BFD}" dt="2021-03-17T14:52:25.130" v="3916" actId="1076"/>
          <ac:spMkLst>
            <pc:docMk/>
            <pc:sldMk cId="4168731790" sldId="333"/>
            <ac:spMk id="30" creationId="{68284861-0EFB-4869-AE68-C068E2A15CAB}"/>
          </ac:spMkLst>
        </pc:spChg>
        <pc:spChg chg="add mod">
          <ac:chgData name="Pujing Yang" userId="ab333b3b-3743-41c6-90fc-2f9eb70a673e" providerId="ADAL" clId="{2C48658C-B8EF-4DBF-999C-0A1581AA0BFD}" dt="2021-03-17T14:52:25.130" v="3916" actId="1076"/>
          <ac:spMkLst>
            <pc:docMk/>
            <pc:sldMk cId="4168731790" sldId="333"/>
            <ac:spMk id="31" creationId="{282E5D8B-5438-4D70-9DF8-D4CDA016DF94}"/>
          </ac:spMkLst>
        </pc:spChg>
        <pc:spChg chg="add mod">
          <ac:chgData name="Pujing Yang" userId="ab333b3b-3743-41c6-90fc-2f9eb70a673e" providerId="ADAL" clId="{2C48658C-B8EF-4DBF-999C-0A1581AA0BFD}" dt="2021-03-17T14:52:25.130" v="3916" actId="1076"/>
          <ac:spMkLst>
            <pc:docMk/>
            <pc:sldMk cId="4168731790" sldId="333"/>
            <ac:spMk id="32" creationId="{3CB7BE9D-BB3C-4D7C-855B-8C825D2C4925}"/>
          </ac:spMkLst>
        </pc:spChg>
        <pc:spChg chg="add mod">
          <ac:chgData name="Pujing Yang" userId="ab333b3b-3743-41c6-90fc-2f9eb70a673e" providerId="ADAL" clId="{2C48658C-B8EF-4DBF-999C-0A1581AA0BFD}" dt="2021-03-17T14:52:25.130" v="3916" actId="1076"/>
          <ac:spMkLst>
            <pc:docMk/>
            <pc:sldMk cId="4168731790" sldId="333"/>
            <ac:spMk id="33" creationId="{513CA4BC-61F1-4BA3-88C8-96D99673B8CC}"/>
          </ac:spMkLst>
        </pc:spChg>
        <pc:spChg chg="add mod">
          <ac:chgData name="Pujing Yang" userId="ab333b3b-3743-41c6-90fc-2f9eb70a673e" providerId="ADAL" clId="{2C48658C-B8EF-4DBF-999C-0A1581AA0BFD}" dt="2021-03-17T11:46:08.544" v="3323" actId="571"/>
          <ac:spMkLst>
            <pc:docMk/>
            <pc:sldMk cId="4168731790" sldId="333"/>
            <ac:spMk id="35" creationId="{AA3B9DB2-AB4D-4D91-9470-9E953BA70A16}"/>
          </ac:spMkLst>
        </pc:spChg>
        <pc:spChg chg="add mod">
          <ac:chgData name="Pujing Yang" userId="ab333b3b-3743-41c6-90fc-2f9eb70a673e" providerId="ADAL" clId="{2C48658C-B8EF-4DBF-999C-0A1581AA0BFD}" dt="2021-03-17T14:52:25.130" v="3916" actId="1076"/>
          <ac:spMkLst>
            <pc:docMk/>
            <pc:sldMk cId="4168731790" sldId="333"/>
            <ac:spMk id="36" creationId="{4A650F6A-E677-44FE-96E9-63A6A8024958}"/>
          </ac:spMkLst>
        </pc:spChg>
        <pc:spChg chg="add mod">
          <ac:chgData name="Pujing Yang" userId="ab333b3b-3743-41c6-90fc-2f9eb70a673e" providerId="ADAL" clId="{2C48658C-B8EF-4DBF-999C-0A1581AA0BFD}" dt="2021-03-17T14:52:25.130" v="3916" actId="1076"/>
          <ac:spMkLst>
            <pc:docMk/>
            <pc:sldMk cId="4168731790" sldId="333"/>
            <ac:spMk id="37" creationId="{4383875B-55C8-4B2E-80C9-B6071E317A74}"/>
          </ac:spMkLst>
        </pc:spChg>
        <pc:spChg chg="add mod">
          <ac:chgData name="Pujing Yang" userId="ab333b3b-3743-41c6-90fc-2f9eb70a673e" providerId="ADAL" clId="{2C48658C-B8EF-4DBF-999C-0A1581AA0BFD}" dt="2021-03-17T14:52:25.130" v="3916" actId="1076"/>
          <ac:spMkLst>
            <pc:docMk/>
            <pc:sldMk cId="4168731790" sldId="333"/>
            <ac:spMk id="38" creationId="{D793B95C-9365-495A-B077-14832266C487}"/>
          </ac:spMkLst>
        </pc:spChg>
        <pc:spChg chg="add mod">
          <ac:chgData name="Pujing Yang" userId="ab333b3b-3743-41c6-90fc-2f9eb70a673e" providerId="ADAL" clId="{2C48658C-B8EF-4DBF-999C-0A1581AA0BFD}" dt="2021-03-17T14:52:25.130" v="3916" actId="1076"/>
          <ac:spMkLst>
            <pc:docMk/>
            <pc:sldMk cId="4168731790" sldId="333"/>
            <ac:spMk id="39" creationId="{58C6E009-6D61-4F62-87D2-8CA156D58E63}"/>
          </ac:spMkLst>
        </pc:spChg>
        <pc:spChg chg="add mod">
          <ac:chgData name="Pujing Yang" userId="ab333b3b-3743-41c6-90fc-2f9eb70a673e" providerId="ADAL" clId="{2C48658C-B8EF-4DBF-999C-0A1581AA0BFD}" dt="2021-03-17T14:52:25.130" v="3916" actId="1076"/>
          <ac:spMkLst>
            <pc:docMk/>
            <pc:sldMk cId="4168731790" sldId="333"/>
            <ac:spMk id="40" creationId="{9E5FC995-1BFB-4780-8545-11D0E1728883}"/>
          </ac:spMkLst>
        </pc:spChg>
        <pc:spChg chg="add mod">
          <ac:chgData name="Pujing Yang" userId="ab333b3b-3743-41c6-90fc-2f9eb70a673e" providerId="ADAL" clId="{2C48658C-B8EF-4DBF-999C-0A1581AA0BFD}" dt="2021-03-17T14:52:25.130" v="3916" actId="1076"/>
          <ac:spMkLst>
            <pc:docMk/>
            <pc:sldMk cId="4168731790" sldId="333"/>
            <ac:spMk id="41" creationId="{43D713F6-6262-4C0F-90CA-893D40DC9BD6}"/>
          </ac:spMkLst>
        </pc:spChg>
        <pc:spChg chg="add mod">
          <ac:chgData name="Pujing Yang" userId="ab333b3b-3743-41c6-90fc-2f9eb70a673e" providerId="ADAL" clId="{2C48658C-B8EF-4DBF-999C-0A1581AA0BFD}" dt="2021-03-17T14:52:25.130" v="3916" actId="1076"/>
          <ac:spMkLst>
            <pc:docMk/>
            <pc:sldMk cId="4168731790" sldId="333"/>
            <ac:spMk id="42" creationId="{6B0F8916-2B9D-472B-A4FD-FBFB7D26DC05}"/>
          </ac:spMkLst>
        </pc:spChg>
        <pc:spChg chg="add mod">
          <ac:chgData name="Pujing Yang" userId="ab333b3b-3743-41c6-90fc-2f9eb70a673e" providerId="ADAL" clId="{2C48658C-B8EF-4DBF-999C-0A1581AA0BFD}" dt="2021-03-17T14:52:25.130" v="3916" actId="1076"/>
          <ac:spMkLst>
            <pc:docMk/>
            <pc:sldMk cId="4168731790" sldId="333"/>
            <ac:spMk id="43" creationId="{DC9822BD-CFDC-45E0-BB89-D270249CD4EE}"/>
          </ac:spMkLst>
        </pc:spChg>
        <pc:spChg chg="add mod">
          <ac:chgData name="Pujing Yang" userId="ab333b3b-3743-41c6-90fc-2f9eb70a673e" providerId="ADAL" clId="{2C48658C-B8EF-4DBF-999C-0A1581AA0BFD}" dt="2021-03-17T14:52:25.130" v="3916" actId="1076"/>
          <ac:spMkLst>
            <pc:docMk/>
            <pc:sldMk cId="4168731790" sldId="333"/>
            <ac:spMk id="44" creationId="{0752953B-570B-455B-B493-7DA4D8D4C46B}"/>
          </ac:spMkLst>
        </pc:spChg>
        <pc:spChg chg="add mod">
          <ac:chgData name="Pujing Yang" userId="ab333b3b-3743-41c6-90fc-2f9eb70a673e" providerId="ADAL" clId="{2C48658C-B8EF-4DBF-999C-0A1581AA0BFD}" dt="2021-03-17T14:52:25.130" v="3916" actId="1076"/>
          <ac:spMkLst>
            <pc:docMk/>
            <pc:sldMk cId="4168731790" sldId="333"/>
            <ac:spMk id="45" creationId="{A5AA5BD7-7572-4697-8A2C-A86CD81AC5F2}"/>
          </ac:spMkLst>
        </pc:spChg>
        <pc:spChg chg="add mod">
          <ac:chgData name="Pujing Yang" userId="ab333b3b-3743-41c6-90fc-2f9eb70a673e" providerId="ADAL" clId="{2C48658C-B8EF-4DBF-999C-0A1581AA0BFD}" dt="2021-03-17T14:52:25.130" v="3916" actId="1076"/>
          <ac:spMkLst>
            <pc:docMk/>
            <pc:sldMk cId="4168731790" sldId="333"/>
            <ac:spMk id="46" creationId="{015CCAE6-200D-4A55-B4BF-D5706DC149BB}"/>
          </ac:spMkLst>
        </pc:spChg>
        <pc:spChg chg="add mod">
          <ac:chgData name="Pujing Yang" userId="ab333b3b-3743-41c6-90fc-2f9eb70a673e" providerId="ADAL" clId="{2C48658C-B8EF-4DBF-999C-0A1581AA0BFD}" dt="2021-03-17T14:52:25.130" v="3916" actId="1076"/>
          <ac:spMkLst>
            <pc:docMk/>
            <pc:sldMk cId="4168731790" sldId="333"/>
            <ac:spMk id="47" creationId="{9F13D6D4-D1E8-46A1-8C53-AF26533B03FB}"/>
          </ac:spMkLst>
        </pc:spChg>
        <pc:spChg chg="add mod">
          <ac:chgData name="Pujing Yang" userId="ab333b3b-3743-41c6-90fc-2f9eb70a673e" providerId="ADAL" clId="{2C48658C-B8EF-4DBF-999C-0A1581AA0BFD}" dt="2021-03-17T14:52:25.130" v="3916" actId="1076"/>
          <ac:spMkLst>
            <pc:docMk/>
            <pc:sldMk cId="4168731790" sldId="333"/>
            <ac:spMk id="48" creationId="{950882DF-54D8-4062-AB0F-27733C572B5A}"/>
          </ac:spMkLst>
        </pc:spChg>
        <pc:spChg chg="add mod">
          <ac:chgData name="Pujing Yang" userId="ab333b3b-3743-41c6-90fc-2f9eb70a673e" providerId="ADAL" clId="{2C48658C-B8EF-4DBF-999C-0A1581AA0BFD}" dt="2021-03-17T14:52:25.130" v="3916" actId="1076"/>
          <ac:spMkLst>
            <pc:docMk/>
            <pc:sldMk cId="4168731790" sldId="333"/>
            <ac:spMk id="49" creationId="{B096CFDB-C1C7-4F84-8CDB-3894F7291210}"/>
          </ac:spMkLst>
        </pc:spChg>
        <pc:spChg chg="add mod">
          <ac:chgData name="Pujing Yang" userId="ab333b3b-3743-41c6-90fc-2f9eb70a673e" providerId="ADAL" clId="{2C48658C-B8EF-4DBF-999C-0A1581AA0BFD}" dt="2021-03-17T14:52:25.130" v="3916" actId="1076"/>
          <ac:spMkLst>
            <pc:docMk/>
            <pc:sldMk cId="4168731790" sldId="333"/>
            <ac:spMk id="50" creationId="{2CF7A384-0B16-437F-AA5D-ED25AFD09864}"/>
          </ac:spMkLst>
        </pc:spChg>
        <pc:spChg chg="add mod">
          <ac:chgData name="Pujing Yang" userId="ab333b3b-3743-41c6-90fc-2f9eb70a673e" providerId="ADAL" clId="{2C48658C-B8EF-4DBF-999C-0A1581AA0BFD}" dt="2021-03-17T14:52:25.130" v="3916" actId="1076"/>
          <ac:spMkLst>
            <pc:docMk/>
            <pc:sldMk cId="4168731790" sldId="333"/>
            <ac:spMk id="51" creationId="{07B6E601-D0F4-4F54-AEAE-79FF10BEE3C9}"/>
          </ac:spMkLst>
        </pc:spChg>
        <pc:graphicFrameChg chg="add mod modGraphic">
          <ac:chgData name="Pujing Yang" userId="ab333b3b-3743-41c6-90fc-2f9eb70a673e" providerId="ADAL" clId="{2C48658C-B8EF-4DBF-999C-0A1581AA0BFD}" dt="2021-03-17T14:52:25.130" v="3916" actId="1076"/>
          <ac:graphicFrameMkLst>
            <pc:docMk/>
            <pc:sldMk cId="4168731790" sldId="333"/>
            <ac:graphicFrameMk id="4" creationId="{A67539E3-618F-43FF-898F-A4F61ED6FF0E}"/>
          </ac:graphicFrameMkLst>
        </pc:graphicFrameChg>
        <pc:graphicFrameChg chg="add mod modGraphic">
          <ac:chgData name="Pujing Yang" userId="ab333b3b-3743-41c6-90fc-2f9eb70a673e" providerId="ADAL" clId="{2C48658C-B8EF-4DBF-999C-0A1581AA0BFD}" dt="2021-03-17T14:52:25.130" v="3916" actId="1076"/>
          <ac:graphicFrameMkLst>
            <pc:docMk/>
            <pc:sldMk cId="4168731790" sldId="333"/>
            <ac:graphicFrameMk id="5" creationId="{1DDA277E-A55F-4FC5-8541-A881A33D51C6}"/>
          </ac:graphicFrameMkLst>
        </pc:graphicFrameChg>
        <pc:graphicFrameChg chg="del">
          <ac:chgData name="Pujing Yang" userId="ab333b3b-3743-41c6-90fc-2f9eb70a673e" providerId="ADAL" clId="{2C48658C-B8EF-4DBF-999C-0A1581AA0BFD}" dt="2021-03-17T11:38:53.391" v="3203" actId="478"/>
          <ac:graphicFrameMkLst>
            <pc:docMk/>
            <pc:sldMk cId="4168731790" sldId="333"/>
            <ac:graphicFrameMk id="13" creationId="{163C584A-D3C2-7A40-B7A5-D2AB2A4FD13D}"/>
          </ac:graphicFrameMkLst>
        </pc:graphicFrameChg>
        <pc:graphicFrameChg chg="add mod">
          <ac:chgData name="Pujing Yang" userId="ab333b3b-3743-41c6-90fc-2f9eb70a673e" providerId="ADAL" clId="{2C48658C-B8EF-4DBF-999C-0A1581AA0BFD}" dt="2021-03-17T11:46:08.544" v="3323" actId="571"/>
          <ac:graphicFrameMkLst>
            <pc:docMk/>
            <pc:sldMk cId="4168731790" sldId="333"/>
            <ac:graphicFrameMk id="34" creationId="{2A6EC2CE-96D7-403E-B617-70C18DAF9DE9}"/>
          </ac:graphicFrameMkLst>
        </pc:graphicFrameChg>
      </pc:sldChg>
      <pc:sldChg chg="addSp delSp modSp del mod modTransition">
        <pc:chgData name="Pujing Yang" userId="ab333b3b-3743-41c6-90fc-2f9eb70a673e" providerId="ADAL" clId="{2C48658C-B8EF-4DBF-999C-0A1581AA0BFD}" dt="2021-03-17T23:16:40.356" v="5967" actId="47"/>
        <pc:sldMkLst>
          <pc:docMk/>
          <pc:sldMk cId="807270855" sldId="334"/>
        </pc:sldMkLst>
        <pc:spChg chg="mod">
          <ac:chgData name="Pujing Yang" userId="ab333b3b-3743-41c6-90fc-2f9eb70a673e" providerId="ADAL" clId="{2C48658C-B8EF-4DBF-999C-0A1581AA0BFD}" dt="2021-03-17T14:53:01.025" v="3920"/>
          <ac:spMkLst>
            <pc:docMk/>
            <pc:sldMk cId="807270855" sldId="334"/>
            <ac:spMk id="17" creationId="{880B35F1-7410-444B-A1D4-41FC9B190FE9}"/>
          </ac:spMkLst>
        </pc:spChg>
        <pc:spChg chg="mod">
          <ac:chgData name="Pujing Yang" userId="ab333b3b-3743-41c6-90fc-2f9eb70a673e" providerId="ADAL" clId="{2C48658C-B8EF-4DBF-999C-0A1581AA0BFD}" dt="2021-03-17T14:53:01.025" v="3920"/>
          <ac:spMkLst>
            <pc:docMk/>
            <pc:sldMk cId="807270855" sldId="334"/>
            <ac:spMk id="18" creationId="{B3B8DC45-4120-4008-8434-4CE981419FA7}"/>
          </ac:spMkLst>
        </pc:spChg>
        <pc:spChg chg="mod">
          <ac:chgData name="Pujing Yang" userId="ab333b3b-3743-41c6-90fc-2f9eb70a673e" providerId="ADAL" clId="{2C48658C-B8EF-4DBF-999C-0A1581AA0BFD}" dt="2021-03-17T14:53:01.025" v="3920"/>
          <ac:spMkLst>
            <pc:docMk/>
            <pc:sldMk cId="807270855" sldId="334"/>
            <ac:spMk id="19" creationId="{F0B9402D-573C-4E60-8333-93CCDD9359F7}"/>
          </ac:spMkLst>
        </pc:spChg>
        <pc:spChg chg="mod">
          <ac:chgData name="Pujing Yang" userId="ab333b3b-3743-41c6-90fc-2f9eb70a673e" providerId="ADAL" clId="{2C48658C-B8EF-4DBF-999C-0A1581AA0BFD}" dt="2021-03-17T14:53:01.025" v="3920"/>
          <ac:spMkLst>
            <pc:docMk/>
            <pc:sldMk cId="807270855" sldId="334"/>
            <ac:spMk id="27" creationId="{1627C171-36F1-43AC-B550-05CB59F502D2}"/>
          </ac:spMkLst>
        </pc:spChg>
        <pc:spChg chg="mod">
          <ac:chgData name="Pujing Yang" userId="ab333b3b-3743-41c6-90fc-2f9eb70a673e" providerId="ADAL" clId="{2C48658C-B8EF-4DBF-999C-0A1581AA0BFD}" dt="2021-03-17T14:53:01.025" v="3920"/>
          <ac:spMkLst>
            <pc:docMk/>
            <pc:sldMk cId="807270855" sldId="334"/>
            <ac:spMk id="28" creationId="{C48F886F-C0DF-4798-B232-F7D09D5EEDBB}"/>
          </ac:spMkLst>
        </pc:spChg>
        <pc:spChg chg="mod">
          <ac:chgData name="Pujing Yang" userId="ab333b3b-3743-41c6-90fc-2f9eb70a673e" providerId="ADAL" clId="{2C48658C-B8EF-4DBF-999C-0A1581AA0BFD}" dt="2021-03-17T14:53:01.025" v="3920"/>
          <ac:spMkLst>
            <pc:docMk/>
            <pc:sldMk cId="807270855" sldId="334"/>
            <ac:spMk id="29" creationId="{9532CC59-1A4A-4590-954B-A17F0235C89E}"/>
          </ac:spMkLst>
        </pc:spChg>
        <pc:grpChg chg="add mod">
          <ac:chgData name="Pujing Yang" userId="ab333b3b-3743-41c6-90fc-2f9eb70a673e" providerId="ADAL" clId="{2C48658C-B8EF-4DBF-999C-0A1581AA0BFD}" dt="2021-03-17T14:53:01.025" v="3920"/>
          <ac:grpSpMkLst>
            <pc:docMk/>
            <pc:sldMk cId="807270855" sldId="334"/>
            <ac:grpSpMk id="16" creationId="{B96E9091-747B-4074-9755-D06A14084A1C}"/>
          </ac:grpSpMkLst>
        </pc:grpChg>
        <pc:grpChg chg="del">
          <ac:chgData name="Pujing Yang" userId="ab333b3b-3743-41c6-90fc-2f9eb70a673e" providerId="ADAL" clId="{2C48658C-B8EF-4DBF-999C-0A1581AA0BFD}" dt="2021-03-17T14:53:00.575" v="3919" actId="478"/>
          <ac:grpSpMkLst>
            <pc:docMk/>
            <pc:sldMk cId="807270855" sldId="334"/>
            <ac:grpSpMk id="20" creationId="{EBBBE620-7BFB-4CE8-B808-4EC20C2DE1AA}"/>
          </ac:grpSpMkLst>
        </pc:grpChg>
        <pc:graphicFrameChg chg="mod">
          <ac:chgData name="Pujing Yang" userId="ab333b3b-3743-41c6-90fc-2f9eb70a673e" providerId="ADAL" clId="{2C48658C-B8EF-4DBF-999C-0A1581AA0BFD}" dt="2021-03-17T22:58:53.001" v="5810"/>
          <ac:graphicFrameMkLst>
            <pc:docMk/>
            <pc:sldMk cId="807270855" sldId="334"/>
            <ac:graphicFrameMk id="15" creationId="{0C7D1969-4A10-974A-8427-87E677DB7C11}"/>
          </ac:graphicFrameMkLst>
        </pc:graphicFrameChg>
        <pc:picChg chg="mod">
          <ac:chgData name="Pujing Yang" userId="ab333b3b-3743-41c6-90fc-2f9eb70a673e" providerId="ADAL" clId="{2C48658C-B8EF-4DBF-999C-0A1581AA0BFD}" dt="2021-03-17T13:58:25.904" v="3483" actId="14100"/>
          <ac:picMkLst>
            <pc:docMk/>
            <pc:sldMk cId="807270855" sldId="334"/>
            <ac:picMk id="12" creationId="{76835C85-4077-6F4D-86E5-4A6940E0680F}"/>
          </ac:picMkLst>
        </pc:picChg>
      </pc:sldChg>
      <pc:sldChg chg="addSp delSp modSp add mod modTransition">
        <pc:chgData name="Pujing Yang" userId="ab333b3b-3743-41c6-90fc-2f9eb70a673e" providerId="ADAL" clId="{2C48658C-B8EF-4DBF-999C-0A1581AA0BFD}" dt="2021-03-17T15:17:50.076" v="4178"/>
        <pc:sldMkLst>
          <pc:docMk/>
          <pc:sldMk cId="108545197" sldId="335"/>
        </pc:sldMkLst>
        <pc:spChg chg="mod">
          <ac:chgData name="Pujing Yang" userId="ab333b3b-3743-41c6-90fc-2f9eb70a673e" providerId="ADAL" clId="{2C48658C-B8EF-4DBF-999C-0A1581AA0BFD}" dt="2021-03-17T13:55:04.732" v="3441" actId="1076"/>
          <ac:spMkLst>
            <pc:docMk/>
            <pc:sldMk cId="108545197" sldId="335"/>
            <ac:spMk id="11" creationId="{C038C774-69FD-4012-A6FD-228905EC5058}"/>
          </ac:spMkLst>
        </pc:spChg>
        <pc:spChg chg="add mod">
          <ac:chgData name="Pujing Yang" userId="ab333b3b-3743-41c6-90fc-2f9eb70a673e" providerId="ADAL" clId="{2C48658C-B8EF-4DBF-999C-0A1581AA0BFD}" dt="2021-03-17T13:55:26.137" v="3448" actId="165"/>
          <ac:spMkLst>
            <pc:docMk/>
            <pc:sldMk cId="108545197" sldId="335"/>
            <ac:spMk id="15" creationId="{6EBE8B5D-DD78-4972-9479-AB7FEE764E39}"/>
          </ac:spMkLst>
        </pc:spChg>
        <pc:spChg chg="add mod">
          <ac:chgData name="Pujing Yang" userId="ab333b3b-3743-41c6-90fc-2f9eb70a673e" providerId="ADAL" clId="{2C48658C-B8EF-4DBF-999C-0A1581AA0BFD}" dt="2021-03-17T13:57:57.282" v="3482" actId="1076"/>
          <ac:spMkLst>
            <pc:docMk/>
            <pc:sldMk cId="108545197" sldId="335"/>
            <ac:spMk id="19" creationId="{092A9A20-0E52-4F8A-83C0-A596EF4A08D5}"/>
          </ac:spMkLst>
        </pc:spChg>
        <pc:spChg chg="add mod">
          <ac:chgData name="Pujing Yang" userId="ab333b3b-3743-41c6-90fc-2f9eb70a673e" providerId="ADAL" clId="{2C48658C-B8EF-4DBF-999C-0A1581AA0BFD}" dt="2021-03-17T13:57:53.027" v="3481" actId="1076"/>
          <ac:spMkLst>
            <pc:docMk/>
            <pc:sldMk cId="108545197" sldId="335"/>
            <ac:spMk id="20" creationId="{B2865DC0-4EFB-4D3F-A77A-53ED38C7E498}"/>
          </ac:spMkLst>
        </pc:spChg>
        <pc:spChg chg="add mod">
          <ac:chgData name="Pujing Yang" userId="ab333b3b-3743-41c6-90fc-2f9eb70a673e" providerId="ADAL" clId="{2C48658C-B8EF-4DBF-999C-0A1581AA0BFD}" dt="2021-03-17T13:55:26.137" v="3448" actId="165"/>
          <ac:spMkLst>
            <pc:docMk/>
            <pc:sldMk cId="108545197" sldId="335"/>
            <ac:spMk id="28" creationId="{3F5ABDB1-6D32-482F-9319-C5A0DA2C5CCB}"/>
          </ac:spMkLst>
        </pc:spChg>
        <pc:grpChg chg="add mod topLvl">
          <ac:chgData name="Pujing Yang" userId="ab333b3b-3743-41c6-90fc-2f9eb70a673e" providerId="ADAL" clId="{2C48658C-B8EF-4DBF-999C-0A1581AA0BFD}" dt="2021-03-17T13:55:26.137" v="3448" actId="165"/>
          <ac:grpSpMkLst>
            <pc:docMk/>
            <pc:sldMk cId="108545197" sldId="335"/>
            <ac:grpSpMk id="13" creationId="{F11C9F06-9E02-4F11-A65F-A1D7FB6C6775}"/>
          </ac:grpSpMkLst>
        </pc:grpChg>
        <pc:grpChg chg="add del mod">
          <ac:chgData name="Pujing Yang" userId="ab333b3b-3743-41c6-90fc-2f9eb70a673e" providerId="ADAL" clId="{2C48658C-B8EF-4DBF-999C-0A1581AA0BFD}" dt="2021-03-17T13:52:39.942" v="3395" actId="165"/>
          <ac:grpSpMkLst>
            <pc:docMk/>
            <pc:sldMk cId="108545197" sldId="335"/>
            <ac:grpSpMk id="14" creationId="{FD684FB0-22DB-470E-B493-B86C59926ABA}"/>
          </ac:grpSpMkLst>
        </pc:grpChg>
        <pc:grpChg chg="add mod topLvl">
          <ac:chgData name="Pujing Yang" userId="ab333b3b-3743-41c6-90fc-2f9eb70a673e" providerId="ADAL" clId="{2C48658C-B8EF-4DBF-999C-0A1581AA0BFD}" dt="2021-03-17T13:56:52.295" v="3468" actId="1076"/>
          <ac:grpSpMkLst>
            <pc:docMk/>
            <pc:sldMk cId="108545197" sldId="335"/>
            <ac:grpSpMk id="16" creationId="{AD0C795B-1016-4B58-9B80-B1952E740C2A}"/>
          </ac:grpSpMkLst>
        </pc:grpChg>
        <pc:grpChg chg="add mod topLvl">
          <ac:chgData name="Pujing Yang" userId="ab333b3b-3743-41c6-90fc-2f9eb70a673e" providerId="ADAL" clId="{2C48658C-B8EF-4DBF-999C-0A1581AA0BFD}" dt="2021-03-17T13:56:52.295" v="3468" actId="1076"/>
          <ac:grpSpMkLst>
            <pc:docMk/>
            <pc:sldMk cId="108545197" sldId="335"/>
            <ac:grpSpMk id="17" creationId="{F95FC6EC-3596-463B-B57E-0D234D4C00AF}"/>
          </ac:grpSpMkLst>
        </pc:grpChg>
        <pc:grpChg chg="add del mod">
          <ac:chgData name="Pujing Yang" userId="ab333b3b-3743-41c6-90fc-2f9eb70a673e" providerId="ADAL" clId="{2C48658C-B8EF-4DBF-999C-0A1581AA0BFD}" dt="2021-03-17T13:55:26.137" v="3448" actId="165"/>
          <ac:grpSpMkLst>
            <pc:docMk/>
            <pc:sldMk cId="108545197" sldId="335"/>
            <ac:grpSpMk id="18" creationId="{5EE75D93-61EF-4589-BBB2-525328534FED}"/>
          </ac:grpSpMkLst>
        </pc:grpChg>
        <pc:graphicFrameChg chg="del">
          <ac:chgData name="Pujing Yang" userId="ab333b3b-3743-41c6-90fc-2f9eb70a673e" providerId="ADAL" clId="{2C48658C-B8EF-4DBF-999C-0A1581AA0BFD}" dt="2021-03-17T13:43:46.028" v="3357" actId="478"/>
          <ac:graphicFrameMkLst>
            <pc:docMk/>
            <pc:sldMk cId="108545197" sldId="335"/>
            <ac:graphicFrameMk id="5" creationId="{81E6BC65-248E-B341-B1B0-4BDBCFF47D4D}"/>
          </ac:graphicFrameMkLst>
        </pc:graphicFrameChg>
        <pc:picChg chg="add del mod">
          <ac:chgData name="Pujing Yang" userId="ab333b3b-3743-41c6-90fc-2f9eb70a673e" providerId="ADAL" clId="{2C48658C-B8EF-4DBF-999C-0A1581AA0BFD}" dt="2021-03-17T13:51:59.163" v="3386" actId="478"/>
          <ac:picMkLst>
            <pc:docMk/>
            <pc:sldMk cId="108545197" sldId="335"/>
            <ac:picMk id="4" creationId="{BEBB58BB-4CBD-4491-B727-251F4D422D48}"/>
          </ac:picMkLst>
        </pc:picChg>
        <pc:picChg chg="add mod ord">
          <ac:chgData name="Pujing Yang" userId="ab333b3b-3743-41c6-90fc-2f9eb70a673e" providerId="ADAL" clId="{2C48658C-B8EF-4DBF-999C-0A1581AA0BFD}" dt="2021-03-17T13:55:26.137" v="3448" actId="165"/>
          <ac:picMkLst>
            <pc:docMk/>
            <pc:sldMk cId="108545197" sldId="335"/>
            <ac:picMk id="7" creationId="{7169DA22-0AAE-47D5-9567-5B5FC143A777}"/>
          </ac:picMkLst>
        </pc:picChg>
        <pc:picChg chg="add mod">
          <ac:chgData name="Pujing Yang" userId="ab333b3b-3743-41c6-90fc-2f9eb70a673e" providerId="ADAL" clId="{2C48658C-B8EF-4DBF-999C-0A1581AA0BFD}" dt="2021-03-17T13:55:26.137" v="3448" actId="165"/>
          <ac:picMkLst>
            <pc:docMk/>
            <pc:sldMk cId="108545197" sldId="335"/>
            <ac:picMk id="9" creationId="{D6C8A1A3-B024-409B-964A-F784C9DC9F72}"/>
          </ac:picMkLst>
        </pc:picChg>
        <pc:picChg chg="add mod topLvl">
          <ac:chgData name="Pujing Yang" userId="ab333b3b-3743-41c6-90fc-2f9eb70a673e" providerId="ADAL" clId="{2C48658C-B8EF-4DBF-999C-0A1581AA0BFD}" dt="2021-03-17T13:55:26.137" v="3448" actId="165"/>
          <ac:picMkLst>
            <pc:docMk/>
            <pc:sldMk cId="108545197" sldId="335"/>
            <ac:picMk id="12" creationId="{86DED046-DC24-4359-BCBC-2B9C6290C3CA}"/>
          </ac:picMkLst>
        </pc:picChg>
      </pc:sldChg>
      <pc:sldChg chg="addSp delSp modSp add del mod">
        <pc:chgData name="Pujing Yang" userId="ab333b3b-3743-41c6-90fc-2f9eb70a673e" providerId="ADAL" clId="{2C48658C-B8EF-4DBF-999C-0A1581AA0BFD}" dt="2021-03-17T14:49:18.784" v="3909" actId="2696"/>
        <pc:sldMkLst>
          <pc:docMk/>
          <pc:sldMk cId="541822705" sldId="336"/>
        </pc:sldMkLst>
        <pc:spChg chg="del">
          <ac:chgData name="Pujing Yang" userId="ab333b3b-3743-41c6-90fc-2f9eb70a673e" providerId="ADAL" clId="{2C48658C-B8EF-4DBF-999C-0A1581AA0BFD}" dt="2021-03-17T14:36:47.864" v="3770" actId="478"/>
          <ac:spMkLst>
            <pc:docMk/>
            <pc:sldMk cId="541822705" sldId="336"/>
            <ac:spMk id="3" creationId="{231DE0DB-3981-4F13-9BEC-F0312347EEAB}"/>
          </ac:spMkLst>
        </pc:spChg>
        <pc:spChg chg="del">
          <ac:chgData name="Pujing Yang" userId="ab333b3b-3743-41c6-90fc-2f9eb70a673e" providerId="ADAL" clId="{2C48658C-B8EF-4DBF-999C-0A1581AA0BFD}" dt="2021-03-17T14:36:47.864" v="3770" actId="478"/>
          <ac:spMkLst>
            <pc:docMk/>
            <pc:sldMk cId="541822705" sldId="336"/>
            <ac:spMk id="5" creationId="{70EACF64-3546-4EC0-995D-43148951E37D}"/>
          </ac:spMkLst>
        </pc:spChg>
        <pc:spChg chg="del">
          <ac:chgData name="Pujing Yang" userId="ab333b3b-3743-41c6-90fc-2f9eb70a673e" providerId="ADAL" clId="{2C48658C-B8EF-4DBF-999C-0A1581AA0BFD}" dt="2021-03-17T14:36:47.864" v="3770" actId="478"/>
          <ac:spMkLst>
            <pc:docMk/>
            <pc:sldMk cId="541822705" sldId="336"/>
            <ac:spMk id="15" creationId="{7C2F559E-E8A9-41BF-BAAD-A16DF8B91946}"/>
          </ac:spMkLst>
        </pc:spChg>
        <pc:spChg chg="del">
          <ac:chgData name="Pujing Yang" userId="ab333b3b-3743-41c6-90fc-2f9eb70a673e" providerId="ADAL" clId="{2C48658C-B8EF-4DBF-999C-0A1581AA0BFD}" dt="2021-03-17T14:36:47.864" v="3770" actId="478"/>
          <ac:spMkLst>
            <pc:docMk/>
            <pc:sldMk cId="541822705" sldId="336"/>
            <ac:spMk id="23" creationId="{EB66FE07-70AE-4BBA-9895-E546BE1ADF85}"/>
          </ac:spMkLst>
        </pc:spChg>
        <pc:spChg chg="del">
          <ac:chgData name="Pujing Yang" userId="ab333b3b-3743-41c6-90fc-2f9eb70a673e" providerId="ADAL" clId="{2C48658C-B8EF-4DBF-999C-0A1581AA0BFD}" dt="2021-03-17T14:36:47.864" v="3770" actId="478"/>
          <ac:spMkLst>
            <pc:docMk/>
            <pc:sldMk cId="541822705" sldId="336"/>
            <ac:spMk id="24" creationId="{6CBBF492-A643-4119-99F1-B6EDB8A920BE}"/>
          </ac:spMkLst>
        </pc:spChg>
        <pc:spChg chg="del">
          <ac:chgData name="Pujing Yang" userId="ab333b3b-3743-41c6-90fc-2f9eb70a673e" providerId="ADAL" clId="{2C48658C-B8EF-4DBF-999C-0A1581AA0BFD}" dt="2021-03-17T14:36:47.864" v="3770" actId="478"/>
          <ac:spMkLst>
            <pc:docMk/>
            <pc:sldMk cId="541822705" sldId="336"/>
            <ac:spMk id="26" creationId="{24B4D62D-F879-4DE1-A92D-97A091712002}"/>
          </ac:spMkLst>
        </pc:spChg>
        <pc:spChg chg="del">
          <ac:chgData name="Pujing Yang" userId="ab333b3b-3743-41c6-90fc-2f9eb70a673e" providerId="ADAL" clId="{2C48658C-B8EF-4DBF-999C-0A1581AA0BFD}" dt="2021-03-17T14:36:47.864" v="3770" actId="478"/>
          <ac:spMkLst>
            <pc:docMk/>
            <pc:sldMk cId="541822705" sldId="336"/>
            <ac:spMk id="27" creationId="{5C75AC12-FD3B-40DF-B6F9-2155942D0D4A}"/>
          </ac:spMkLst>
        </pc:spChg>
        <pc:spChg chg="del">
          <ac:chgData name="Pujing Yang" userId="ab333b3b-3743-41c6-90fc-2f9eb70a673e" providerId="ADAL" clId="{2C48658C-B8EF-4DBF-999C-0A1581AA0BFD}" dt="2021-03-17T14:36:47.864" v="3770" actId="478"/>
          <ac:spMkLst>
            <pc:docMk/>
            <pc:sldMk cId="541822705" sldId="336"/>
            <ac:spMk id="28" creationId="{314BD50B-2B9E-4DCC-9F50-22DA62194B37}"/>
          </ac:spMkLst>
        </pc:spChg>
        <pc:picChg chg="mod modCrop">
          <ac:chgData name="Pujing Yang" userId="ab333b3b-3743-41c6-90fc-2f9eb70a673e" providerId="ADAL" clId="{2C48658C-B8EF-4DBF-999C-0A1581AA0BFD}" dt="2021-03-17T14:39:17.090" v="3795" actId="1076"/>
          <ac:picMkLst>
            <pc:docMk/>
            <pc:sldMk cId="541822705" sldId="336"/>
            <ac:picMk id="4" creationId="{F698D14E-C54D-4294-861C-DBF792CCF272}"/>
          </ac:picMkLst>
        </pc:picChg>
        <pc:picChg chg="add mod modCrop">
          <ac:chgData name="Pujing Yang" userId="ab333b3b-3743-41c6-90fc-2f9eb70a673e" providerId="ADAL" clId="{2C48658C-B8EF-4DBF-999C-0A1581AA0BFD}" dt="2021-03-17T14:39:17.090" v="3795" actId="1076"/>
          <ac:picMkLst>
            <pc:docMk/>
            <pc:sldMk cId="541822705" sldId="336"/>
            <ac:picMk id="25" creationId="{7293913C-CF9C-484C-9E7E-B0191CA271C1}"/>
          </ac:picMkLst>
        </pc:picChg>
        <pc:picChg chg="add mod modCrop">
          <ac:chgData name="Pujing Yang" userId="ab333b3b-3743-41c6-90fc-2f9eb70a673e" providerId="ADAL" clId="{2C48658C-B8EF-4DBF-999C-0A1581AA0BFD}" dt="2021-03-17T14:39:17.090" v="3795" actId="1076"/>
          <ac:picMkLst>
            <pc:docMk/>
            <pc:sldMk cId="541822705" sldId="336"/>
            <ac:picMk id="29" creationId="{0DBD0DC2-6B27-4C4B-AA3B-C2E62E043072}"/>
          </ac:picMkLst>
        </pc:picChg>
        <pc:picChg chg="add mod modCrop">
          <ac:chgData name="Pujing Yang" userId="ab333b3b-3743-41c6-90fc-2f9eb70a673e" providerId="ADAL" clId="{2C48658C-B8EF-4DBF-999C-0A1581AA0BFD}" dt="2021-03-17T14:38:54.415" v="3792" actId="14100"/>
          <ac:picMkLst>
            <pc:docMk/>
            <pc:sldMk cId="541822705" sldId="336"/>
            <ac:picMk id="30" creationId="{7A3645F6-8F3F-450C-AD31-9A7363417FF1}"/>
          </ac:picMkLst>
        </pc:picChg>
      </pc:sldChg>
      <pc:sldChg chg="addSp delSp modSp new del mod setBg">
        <pc:chgData name="Pujing Yang" userId="ab333b3b-3743-41c6-90fc-2f9eb70a673e" providerId="ADAL" clId="{2C48658C-B8EF-4DBF-999C-0A1581AA0BFD}" dt="2021-03-17T14:45:33.937" v="3868" actId="47"/>
        <pc:sldMkLst>
          <pc:docMk/>
          <pc:sldMk cId="3922396379" sldId="337"/>
        </pc:sldMkLst>
        <pc:spChg chg="del">
          <ac:chgData name="Pujing Yang" userId="ab333b3b-3743-41c6-90fc-2f9eb70a673e" providerId="ADAL" clId="{2C48658C-B8EF-4DBF-999C-0A1581AA0BFD}" dt="2021-03-17T14:39:15.198" v="3794"/>
          <ac:spMkLst>
            <pc:docMk/>
            <pc:sldMk cId="3922396379" sldId="337"/>
            <ac:spMk id="2" creationId="{A96A2BA8-96EE-4681-99AC-60C4C0AA2147}"/>
          </ac:spMkLst>
        </pc:spChg>
        <pc:spChg chg="del">
          <ac:chgData name="Pujing Yang" userId="ab333b3b-3743-41c6-90fc-2f9eb70a673e" providerId="ADAL" clId="{2C48658C-B8EF-4DBF-999C-0A1581AA0BFD}" dt="2021-03-17T14:39:15.198" v="3794"/>
          <ac:spMkLst>
            <pc:docMk/>
            <pc:sldMk cId="3922396379" sldId="337"/>
            <ac:spMk id="3" creationId="{8F4B01C8-0F6F-4CF7-92A3-F0F0EFBFD065}"/>
          </ac:spMkLst>
        </pc:spChg>
        <pc:spChg chg="mod ord">
          <ac:chgData name="Pujing Yang" userId="ab333b3b-3743-41c6-90fc-2f9eb70a673e" providerId="ADAL" clId="{2C48658C-B8EF-4DBF-999C-0A1581AA0BFD}" dt="2021-03-17T14:39:31.992" v="3797" actId="26606"/>
          <ac:spMkLst>
            <pc:docMk/>
            <pc:sldMk cId="3922396379" sldId="337"/>
            <ac:spMk id="4" creationId="{1C8F113B-FF02-4FBB-B348-C592480D9CCA}"/>
          </ac:spMkLst>
        </pc:spChg>
        <pc:spChg chg="add">
          <ac:chgData name="Pujing Yang" userId="ab333b3b-3743-41c6-90fc-2f9eb70a673e" providerId="ADAL" clId="{2C48658C-B8EF-4DBF-999C-0A1581AA0BFD}" dt="2021-03-17T14:39:31.992" v="3797" actId="26606"/>
          <ac:spMkLst>
            <pc:docMk/>
            <pc:sldMk cId="3922396379" sldId="337"/>
            <ac:spMk id="13" creationId="{6F79B0DD-2C63-4EE5-804F-B8E391FC1E45}"/>
          </ac:spMkLst>
        </pc:spChg>
        <pc:spChg chg="add">
          <ac:chgData name="Pujing Yang" userId="ab333b3b-3743-41c6-90fc-2f9eb70a673e" providerId="ADAL" clId="{2C48658C-B8EF-4DBF-999C-0A1581AA0BFD}" dt="2021-03-17T14:39:31.992" v="3797" actId="26606"/>
          <ac:spMkLst>
            <pc:docMk/>
            <pc:sldMk cId="3922396379" sldId="337"/>
            <ac:spMk id="15" creationId="{627DB8AB-CD55-4C8F-9043-52652B89231A}"/>
          </ac:spMkLst>
        </pc:spChg>
        <pc:spChg chg="add">
          <ac:chgData name="Pujing Yang" userId="ab333b3b-3743-41c6-90fc-2f9eb70a673e" providerId="ADAL" clId="{2C48658C-B8EF-4DBF-999C-0A1581AA0BFD}" dt="2021-03-17T14:39:31.992" v="3797" actId="26606"/>
          <ac:spMkLst>
            <pc:docMk/>
            <pc:sldMk cId="3922396379" sldId="337"/>
            <ac:spMk id="17" creationId="{53059C5A-91CB-4024-9B4E-20082E25C70B}"/>
          </ac:spMkLst>
        </pc:spChg>
        <pc:spChg chg="add">
          <ac:chgData name="Pujing Yang" userId="ab333b3b-3743-41c6-90fc-2f9eb70a673e" providerId="ADAL" clId="{2C48658C-B8EF-4DBF-999C-0A1581AA0BFD}" dt="2021-03-17T14:39:31.992" v="3797" actId="26606"/>
          <ac:spMkLst>
            <pc:docMk/>
            <pc:sldMk cId="3922396379" sldId="337"/>
            <ac:spMk id="19" creationId="{184884BF-A898-4EFF-9504-E13EBE3FF62E}"/>
          </ac:spMkLst>
        </pc:spChg>
        <pc:spChg chg="add">
          <ac:chgData name="Pujing Yang" userId="ab333b3b-3743-41c6-90fc-2f9eb70a673e" providerId="ADAL" clId="{2C48658C-B8EF-4DBF-999C-0A1581AA0BFD}" dt="2021-03-17T14:39:31.992" v="3797" actId="26606"/>
          <ac:spMkLst>
            <pc:docMk/>
            <pc:sldMk cId="3922396379" sldId="337"/>
            <ac:spMk id="21" creationId="{7B32D337-FDA6-4468-ADB1-7038E5FC0BA9}"/>
          </ac:spMkLst>
        </pc:spChg>
        <pc:picChg chg="add mod ord modCrop">
          <ac:chgData name="Pujing Yang" userId="ab333b3b-3743-41c6-90fc-2f9eb70a673e" providerId="ADAL" clId="{2C48658C-B8EF-4DBF-999C-0A1581AA0BFD}" dt="2021-03-17T14:41:37.439" v="3823" actId="12788"/>
          <ac:picMkLst>
            <pc:docMk/>
            <pc:sldMk cId="3922396379" sldId="337"/>
            <ac:picMk id="5" creationId="{046E5F3F-B337-4EE7-BC2D-F79A73C5E6A0}"/>
          </ac:picMkLst>
        </pc:picChg>
        <pc:picChg chg="add mod ord modCrop">
          <ac:chgData name="Pujing Yang" userId="ab333b3b-3743-41c6-90fc-2f9eb70a673e" providerId="ADAL" clId="{2C48658C-B8EF-4DBF-999C-0A1581AA0BFD}" dt="2021-03-17T14:41:32.463" v="3822" actId="12788"/>
          <ac:picMkLst>
            <pc:docMk/>
            <pc:sldMk cId="3922396379" sldId="337"/>
            <ac:picMk id="6" creationId="{144BA134-23FA-40BE-83FE-10A88EC367D2}"/>
          </ac:picMkLst>
        </pc:picChg>
        <pc:picChg chg="add mod ord">
          <ac:chgData name="Pujing Yang" userId="ab333b3b-3743-41c6-90fc-2f9eb70a673e" providerId="ADAL" clId="{2C48658C-B8EF-4DBF-999C-0A1581AA0BFD}" dt="2021-03-17T14:41:45.728" v="3825" actId="1076"/>
          <ac:picMkLst>
            <pc:docMk/>
            <pc:sldMk cId="3922396379" sldId="337"/>
            <ac:picMk id="7" creationId="{9FDF34DD-72FA-49BF-92CC-5BED19A940CC}"/>
          </ac:picMkLst>
        </pc:picChg>
        <pc:picChg chg="add mod ord">
          <ac:chgData name="Pujing Yang" userId="ab333b3b-3743-41c6-90fc-2f9eb70a673e" providerId="ADAL" clId="{2C48658C-B8EF-4DBF-999C-0A1581AA0BFD}" dt="2021-03-17T14:41:45.728" v="3825" actId="1076"/>
          <ac:picMkLst>
            <pc:docMk/>
            <pc:sldMk cId="3922396379" sldId="337"/>
            <ac:picMk id="8" creationId="{465E99C6-43BD-4EA0-BBAC-C16A4B2525DF}"/>
          </ac:picMkLst>
        </pc:picChg>
      </pc:sldChg>
      <pc:sldChg chg="addSp delSp modSp add mod modTransition">
        <pc:chgData name="Pujing Yang" userId="ab333b3b-3743-41c6-90fc-2f9eb70a673e" providerId="ADAL" clId="{2C48658C-B8EF-4DBF-999C-0A1581AA0BFD}" dt="2021-03-18T00:07:07.038" v="6294" actId="208"/>
        <pc:sldMkLst>
          <pc:docMk/>
          <pc:sldMk cId="1318855412" sldId="339"/>
        </pc:sldMkLst>
        <pc:spChg chg="add mod ord topLvl">
          <ac:chgData name="Pujing Yang" userId="ab333b3b-3743-41c6-90fc-2f9eb70a673e" providerId="ADAL" clId="{2C48658C-B8EF-4DBF-999C-0A1581AA0BFD}" dt="2021-03-18T00:07:07.038" v="6294" actId="208"/>
          <ac:spMkLst>
            <pc:docMk/>
            <pc:sldMk cId="1318855412" sldId="339"/>
            <ac:spMk id="3" creationId="{3F675691-C749-471B-9889-3B481DA08177}"/>
          </ac:spMkLst>
        </pc:spChg>
        <pc:spChg chg="mod">
          <ac:chgData name="Pujing Yang" userId="ab333b3b-3743-41c6-90fc-2f9eb70a673e" providerId="ADAL" clId="{2C48658C-B8EF-4DBF-999C-0A1581AA0BFD}" dt="2021-03-17T14:45:10.529" v="3866" actId="1076"/>
          <ac:spMkLst>
            <pc:docMk/>
            <pc:sldMk cId="1318855412" sldId="339"/>
            <ac:spMk id="11" creationId="{C04CB75E-0CAF-40FE-AEFF-6769547E374C}"/>
          </ac:spMkLst>
        </pc:spChg>
        <pc:spChg chg="add mod ord topLvl">
          <ac:chgData name="Pujing Yang" userId="ab333b3b-3743-41c6-90fc-2f9eb70a673e" providerId="ADAL" clId="{2C48658C-B8EF-4DBF-999C-0A1581AA0BFD}" dt="2021-03-18T00:07:07.038" v="6294" actId="208"/>
          <ac:spMkLst>
            <pc:docMk/>
            <pc:sldMk cId="1318855412" sldId="339"/>
            <ac:spMk id="27" creationId="{B644413A-7733-46BD-820F-0FC3805F01BE}"/>
          </ac:spMkLst>
        </pc:spChg>
        <pc:spChg chg="add mod ord topLvl">
          <ac:chgData name="Pujing Yang" userId="ab333b3b-3743-41c6-90fc-2f9eb70a673e" providerId="ADAL" clId="{2C48658C-B8EF-4DBF-999C-0A1581AA0BFD}" dt="2021-03-18T00:07:07.038" v="6294" actId="208"/>
          <ac:spMkLst>
            <pc:docMk/>
            <pc:sldMk cId="1318855412" sldId="339"/>
            <ac:spMk id="28" creationId="{63DD2222-F530-4A6F-8332-462028574491}"/>
          </ac:spMkLst>
        </pc:spChg>
        <pc:spChg chg="add mod ord topLvl">
          <ac:chgData name="Pujing Yang" userId="ab333b3b-3743-41c6-90fc-2f9eb70a673e" providerId="ADAL" clId="{2C48658C-B8EF-4DBF-999C-0A1581AA0BFD}" dt="2021-03-18T00:07:07.038" v="6294" actId="208"/>
          <ac:spMkLst>
            <pc:docMk/>
            <pc:sldMk cId="1318855412" sldId="339"/>
            <ac:spMk id="31" creationId="{B98A15FF-CAA1-4D91-9E65-D03D14F8BB3A}"/>
          </ac:spMkLst>
        </pc:spChg>
        <pc:spChg chg="add mod">
          <ac:chgData name="Pujing Yang" userId="ab333b3b-3743-41c6-90fc-2f9eb70a673e" providerId="ADAL" clId="{2C48658C-B8EF-4DBF-999C-0A1581AA0BFD}" dt="2021-03-17T14:49:09.783" v="3908" actId="1076"/>
          <ac:spMkLst>
            <pc:docMk/>
            <pc:sldMk cId="1318855412" sldId="339"/>
            <ac:spMk id="32" creationId="{06043C33-4874-430E-9A92-F768FE8DECA0}"/>
          </ac:spMkLst>
        </pc:spChg>
        <pc:spChg chg="add mod">
          <ac:chgData name="Pujing Yang" userId="ab333b3b-3743-41c6-90fc-2f9eb70a673e" providerId="ADAL" clId="{2C48658C-B8EF-4DBF-999C-0A1581AA0BFD}" dt="2021-03-17T14:49:09.783" v="3908" actId="1076"/>
          <ac:spMkLst>
            <pc:docMk/>
            <pc:sldMk cId="1318855412" sldId="339"/>
            <ac:spMk id="33" creationId="{DF615283-342F-4525-8E2B-42E6F88DA1CF}"/>
          </ac:spMkLst>
        </pc:spChg>
        <pc:spChg chg="add mod">
          <ac:chgData name="Pujing Yang" userId="ab333b3b-3743-41c6-90fc-2f9eb70a673e" providerId="ADAL" clId="{2C48658C-B8EF-4DBF-999C-0A1581AA0BFD}" dt="2021-03-17T14:49:09.783" v="3908" actId="1076"/>
          <ac:spMkLst>
            <pc:docMk/>
            <pc:sldMk cId="1318855412" sldId="339"/>
            <ac:spMk id="34" creationId="{76B09A3B-E814-485F-AF90-27939394D6D7}"/>
          </ac:spMkLst>
        </pc:spChg>
        <pc:spChg chg="add mod">
          <ac:chgData name="Pujing Yang" userId="ab333b3b-3743-41c6-90fc-2f9eb70a673e" providerId="ADAL" clId="{2C48658C-B8EF-4DBF-999C-0A1581AA0BFD}" dt="2021-03-17T14:49:09.783" v="3908" actId="1076"/>
          <ac:spMkLst>
            <pc:docMk/>
            <pc:sldMk cId="1318855412" sldId="339"/>
            <ac:spMk id="35" creationId="{41E12AB4-202F-4005-8D99-255D3B0CD8BC}"/>
          </ac:spMkLst>
        </pc:spChg>
        <pc:spChg chg="add mod">
          <ac:chgData name="Pujing Yang" userId="ab333b3b-3743-41c6-90fc-2f9eb70a673e" providerId="ADAL" clId="{2C48658C-B8EF-4DBF-999C-0A1581AA0BFD}" dt="2021-03-17T14:49:09.783" v="3908" actId="1076"/>
          <ac:spMkLst>
            <pc:docMk/>
            <pc:sldMk cId="1318855412" sldId="339"/>
            <ac:spMk id="36" creationId="{BB61733D-FED5-4298-A9E9-CD0AD78D588A}"/>
          </ac:spMkLst>
        </pc:spChg>
        <pc:spChg chg="add mod">
          <ac:chgData name="Pujing Yang" userId="ab333b3b-3743-41c6-90fc-2f9eb70a673e" providerId="ADAL" clId="{2C48658C-B8EF-4DBF-999C-0A1581AA0BFD}" dt="2021-03-17T14:49:09.783" v="3908" actId="1076"/>
          <ac:spMkLst>
            <pc:docMk/>
            <pc:sldMk cId="1318855412" sldId="339"/>
            <ac:spMk id="37" creationId="{A17E0750-FDDE-4D3E-BB51-A0F275B385F9}"/>
          </ac:spMkLst>
        </pc:spChg>
        <pc:spChg chg="add mod">
          <ac:chgData name="Pujing Yang" userId="ab333b3b-3743-41c6-90fc-2f9eb70a673e" providerId="ADAL" clId="{2C48658C-B8EF-4DBF-999C-0A1581AA0BFD}" dt="2021-03-17T14:49:09.783" v="3908" actId="1076"/>
          <ac:spMkLst>
            <pc:docMk/>
            <pc:sldMk cId="1318855412" sldId="339"/>
            <ac:spMk id="38" creationId="{FFB87BEE-22D8-4A06-8B21-82B94A8F2DDE}"/>
          </ac:spMkLst>
        </pc:spChg>
        <pc:spChg chg="add mod">
          <ac:chgData name="Pujing Yang" userId="ab333b3b-3743-41c6-90fc-2f9eb70a673e" providerId="ADAL" clId="{2C48658C-B8EF-4DBF-999C-0A1581AA0BFD}" dt="2021-03-17T14:49:09.783" v="3908" actId="1076"/>
          <ac:spMkLst>
            <pc:docMk/>
            <pc:sldMk cId="1318855412" sldId="339"/>
            <ac:spMk id="39" creationId="{1A57FC46-0AF6-4F49-8F1B-4A6F26383725}"/>
          </ac:spMkLst>
        </pc:spChg>
        <pc:grpChg chg="add del mod topLvl">
          <ac:chgData name="Pujing Yang" userId="ab333b3b-3743-41c6-90fc-2f9eb70a673e" providerId="ADAL" clId="{2C48658C-B8EF-4DBF-999C-0A1581AA0BFD}" dt="2021-03-18T00:06:36.953" v="6288" actId="165"/>
          <ac:grpSpMkLst>
            <pc:docMk/>
            <pc:sldMk cId="1318855412" sldId="339"/>
            <ac:grpSpMk id="5" creationId="{A77CF60F-0A05-497A-B765-B83254D38720}"/>
          </ac:grpSpMkLst>
        </pc:grpChg>
        <pc:grpChg chg="add del mod topLvl">
          <ac:chgData name="Pujing Yang" userId="ab333b3b-3743-41c6-90fc-2f9eb70a673e" providerId="ADAL" clId="{2C48658C-B8EF-4DBF-999C-0A1581AA0BFD}" dt="2021-03-18T00:06:36.953" v="6288" actId="165"/>
          <ac:grpSpMkLst>
            <pc:docMk/>
            <pc:sldMk cId="1318855412" sldId="339"/>
            <ac:grpSpMk id="6" creationId="{ADF4EEDC-B385-4C0B-BB4E-E2E53A3304D5}"/>
          </ac:grpSpMkLst>
        </pc:grpChg>
        <pc:grpChg chg="add del mod topLvl">
          <ac:chgData name="Pujing Yang" userId="ab333b3b-3743-41c6-90fc-2f9eb70a673e" providerId="ADAL" clId="{2C48658C-B8EF-4DBF-999C-0A1581AA0BFD}" dt="2021-03-18T00:06:36.953" v="6288" actId="165"/>
          <ac:grpSpMkLst>
            <pc:docMk/>
            <pc:sldMk cId="1318855412" sldId="339"/>
            <ac:grpSpMk id="7" creationId="{18CA84D7-C52E-4358-AD15-6E4212FFF3F3}"/>
          </ac:grpSpMkLst>
        </pc:grpChg>
        <pc:grpChg chg="add del mod topLvl">
          <ac:chgData name="Pujing Yang" userId="ab333b3b-3743-41c6-90fc-2f9eb70a673e" providerId="ADAL" clId="{2C48658C-B8EF-4DBF-999C-0A1581AA0BFD}" dt="2021-03-18T00:06:36.953" v="6288" actId="165"/>
          <ac:grpSpMkLst>
            <pc:docMk/>
            <pc:sldMk cId="1318855412" sldId="339"/>
            <ac:grpSpMk id="8" creationId="{1BA9B470-FD4D-4B17-B952-80179DD7FECF}"/>
          </ac:grpSpMkLst>
        </pc:grpChg>
        <pc:grpChg chg="add del mod">
          <ac:chgData name="Pujing Yang" userId="ab333b3b-3743-41c6-90fc-2f9eb70a673e" providerId="ADAL" clId="{2C48658C-B8EF-4DBF-999C-0A1581AA0BFD}" dt="2021-03-18T00:05:21.753" v="6278" actId="165"/>
          <ac:grpSpMkLst>
            <pc:docMk/>
            <pc:sldMk cId="1318855412" sldId="339"/>
            <ac:grpSpMk id="9" creationId="{D9278B18-E150-4A3B-9411-BDBAE7B590AD}"/>
          </ac:grpSpMkLst>
        </pc:grpChg>
        <pc:picChg chg="del">
          <ac:chgData name="Pujing Yang" userId="ab333b3b-3743-41c6-90fc-2f9eb70a673e" providerId="ADAL" clId="{2C48658C-B8EF-4DBF-999C-0A1581AA0BFD}" dt="2021-03-17T14:41:56.895" v="3827" actId="478"/>
          <ac:picMkLst>
            <pc:docMk/>
            <pc:sldMk cId="1318855412" sldId="339"/>
            <ac:picMk id="4" creationId="{F698D14E-C54D-4294-861C-DBF792CCF272}"/>
          </ac:picMkLst>
        </pc:picChg>
        <pc:picChg chg="add mod topLvl">
          <ac:chgData name="Pujing Yang" userId="ab333b3b-3743-41c6-90fc-2f9eb70a673e" providerId="ADAL" clId="{2C48658C-B8EF-4DBF-999C-0A1581AA0BFD}" dt="2021-03-18T00:06:36.953" v="6288" actId="165"/>
          <ac:picMkLst>
            <pc:docMk/>
            <pc:sldMk cId="1318855412" sldId="339"/>
            <ac:picMk id="15" creationId="{FD2E0C4B-E1E7-46EA-B8B4-5DFAAD1D6CC7}"/>
          </ac:picMkLst>
        </pc:picChg>
        <pc:picChg chg="add mod topLvl">
          <ac:chgData name="Pujing Yang" userId="ab333b3b-3743-41c6-90fc-2f9eb70a673e" providerId="ADAL" clId="{2C48658C-B8EF-4DBF-999C-0A1581AA0BFD}" dt="2021-03-18T00:06:36.953" v="6288" actId="165"/>
          <ac:picMkLst>
            <pc:docMk/>
            <pc:sldMk cId="1318855412" sldId="339"/>
            <ac:picMk id="23" creationId="{C8C809EC-BADF-40C0-A857-A44518D997D8}"/>
          </ac:picMkLst>
        </pc:picChg>
        <pc:picChg chg="add mod topLvl">
          <ac:chgData name="Pujing Yang" userId="ab333b3b-3743-41c6-90fc-2f9eb70a673e" providerId="ADAL" clId="{2C48658C-B8EF-4DBF-999C-0A1581AA0BFD}" dt="2021-03-18T00:06:36.953" v="6288" actId="165"/>
          <ac:picMkLst>
            <pc:docMk/>
            <pc:sldMk cId="1318855412" sldId="339"/>
            <ac:picMk id="24" creationId="{D19D7430-6E3A-4A21-AAAD-47C1204C6845}"/>
          </ac:picMkLst>
        </pc:picChg>
        <pc:picChg chg="del">
          <ac:chgData name="Pujing Yang" userId="ab333b3b-3743-41c6-90fc-2f9eb70a673e" providerId="ADAL" clId="{2C48658C-B8EF-4DBF-999C-0A1581AA0BFD}" dt="2021-03-17T14:41:56.895" v="3827" actId="478"/>
          <ac:picMkLst>
            <pc:docMk/>
            <pc:sldMk cId="1318855412" sldId="339"/>
            <ac:picMk id="25" creationId="{7293913C-CF9C-484C-9E7E-B0191CA271C1}"/>
          </ac:picMkLst>
        </pc:picChg>
        <pc:picChg chg="add mod topLvl">
          <ac:chgData name="Pujing Yang" userId="ab333b3b-3743-41c6-90fc-2f9eb70a673e" providerId="ADAL" clId="{2C48658C-B8EF-4DBF-999C-0A1581AA0BFD}" dt="2021-03-18T00:06:36.953" v="6288" actId="165"/>
          <ac:picMkLst>
            <pc:docMk/>
            <pc:sldMk cId="1318855412" sldId="339"/>
            <ac:picMk id="26" creationId="{E7832EEF-D662-4971-88C3-4CCF9BD1D09C}"/>
          </ac:picMkLst>
        </pc:picChg>
        <pc:picChg chg="del">
          <ac:chgData name="Pujing Yang" userId="ab333b3b-3743-41c6-90fc-2f9eb70a673e" providerId="ADAL" clId="{2C48658C-B8EF-4DBF-999C-0A1581AA0BFD}" dt="2021-03-17T14:41:56.895" v="3827" actId="478"/>
          <ac:picMkLst>
            <pc:docMk/>
            <pc:sldMk cId="1318855412" sldId="339"/>
            <ac:picMk id="29" creationId="{0DBD0DC2-6B27-4C4B-AA3B-C2E62E043072}"/>
          </ac:picMkLst>
        </pc:picChg>
        <pc:picChg chg="del">
          <ac:chgData name="Pujing Yang" userId="ab333b3b-3743-41c6-90fc-2f9eb70a673e" providerId="ADAL" clId="{2C48658C-B8EF-4DBF-999C-0A1581AA0BFD}" dt="2021-03-17T14:41:56.895" v="3827" actId="478"/>
          <ac:picMkLst>
            <pc:docMk/>
            <pc:sldMk cId="1318855412" sldId="339"/>
            <ac:picMk id="30" creationId="{7A3645F6-8F3F-450C-AD31-9A7363417FF1}"/>
          </ac:picMkLst>
        </pc:picChg>
      </pc:sldChg>
      <pc:sldChg chg="delSp modSp add mod ord modTransition">
        <pc:chgData name="Pujing Yang" userId="ab333b3b-3743-41c6-90fc-2f9eb70a673e" providerId="ADAL" clId="{2C48658C-B8EF-4DBF-999C-0A1581AA0BFD}" dt="2021-03-17T15:17:50.076" v="4178"/>
        <pc:sldMkLst>
          <pc:docMk/>
          <pc:sldMk cId="1959345188" sldId="340"/>
        </pc:sldMkLst>
        <pc:picChg chg="mod">
          <ac:chgData name="Pujing Yang" userId="ab333b3b-3743-41c6-90fc-2f9eb70a673e" providerId="ADAL" clId="{2C48658C-B8EF-4DBF-999C-0A1581AA0BFD}" dt="2021-03-17T15:13:39.390" v="4110" actId="1076"/>
          <ac:picMkLst>
            <pc:docMk/>
            <pc:sldMk cId="1959345188" sldId="340"/>
            <ac:picMk id="12" creationId="{FF1A1B45-97D1-4949-B9F7-445892E33949}"/>
          </ac:picMkLst>
        </pc:picChg>
        <pc:picChg chg="del">
          <ac:chgData name="Pujing Yang" userId="ab333b3b-3743-41c6-90fc-2f9eb70a673e" providerId="ADAL" clId="{2C48658C-B8EF-4DBF-999C-0A1581AA0BFD}" dt="2021-03-17T15:13:12.932" v="4099" actId="478"/>
          <ac:picMkLst>
            <pc:docMk/>
            <pc:sldMk cId="1959345188" sldId="340"/>
            <ac:picMk id="27" creationId="{6F004432-E013-47BB-9D1D-BAF121505236}"/>
          </ac:picMkLst>
        </pc:picChg>
        <pc:picChg chg="del">
          <ac:chgData name="Pujing Yang" userId="ab333b3b-3743-41c6-90fc-2f9eb70a673e" providerId="ADAL" clId="{2C48658C-B8EF-4DBF-999C-0A1581AA0BFD}" dt="2021-03-17T15:13:12.932" v="4099" actId="478"/>
          <ac:picMkLst>
            <pc:docMk/>
            <pc:sldMk cId="1959345188" sldId="340"/>
            <ac:picMk id="28" creationId="{5C5B4072-8F1C-47BF-B0D2-5BE264F6538E}"/>
          </ac:picMkLst>
        </pc:picChg>
      </pc:sldChg>
      <pc:sldChg chg="del">
        <pc:chgData name="Pujing Yang" userId="ab333b3b-3743-41c6-90fc-2f9eb70a673e" providerId="ADAL" clId="{2C48658C-B8EF-4DBF-999C-0A1581AA0BFD}" dt="2021-03-17T15:49:25.928" v="4363" actId="47"/>
        <pc:sldMkLst>
          <pc:docMk/>
          <pc:sldMk cId="4270188985" sldId="341"/>
        </pc:sldMkLst>
      </pc:sldChg>
      <pc:sldChg chg="addSp delSp modSp del mod">
        <pc:chgData name="Pujing Yang" userId="ab333b3b-3743-41c6-90fc-2f9eb70a673e" providerId="ADAL" clId="{2C48658C-B8EF-4DBF-999C-0A1581AA0BFD}" dt="2021-03-17T17:04:25.755" v="4864" actId="47"/>
        <pc:sldMkLst>
          <pc:docMk/>
          <pc:sldMk cId="2720690073" sldId="342"/>
        </pc:sldMkLst>
        <pc:spChg chg="mod">
          <ac:chgData name="Pujing Yang" userId="ab333b3b-3743-41c6-90fc-2f9eb70a673e" providerId="ADAL" clId="{2C48658C-B8EF-4DBF-999C-0A1581AA0BFD}" dt="2021-03-17T16:48:49.749" v="4706" actId="20577"/>
          <ac:spMkLst>
            <pc:docMk/>
            <pc:sldMk cId="2720690073" sldId="342"/>
            <ac:spMk id="3" creationId="{1A25BC73-7372-EC4A-BC5E-26147F5E5366}"/>
          </ac:spMkLst>
        </pc:spChg>
        <pc:spChg chg="add del mod">
          <ac:chgData name="Pujing Yang" userId="ab333b3b-3743-41c6-90fc-2f9eb70a673e" providerId="ADAL" clId="{2C48658C-B8EF-4DBF-999C-0A1581AA0BFD}" dt="2021-03-17T16:02:26.563" v="4425" actId="478"/>
          <ac:spMkLst>
            <pc:docMk/>
            <pc:sldMk cId="2720690073" sldId="342"/>
            <ac:spMk id="4" creationId="{A3730990-744B-45F6-9AD6-A1DE5430C8E7}"/>
          </ac:spMkLst>
        </pc:spChg>
        <pc:spChg chg="mod">
          <ac:chgData name="Pujing Yang" userId="ab333b3b-3743-41c6-90fc-2f9eb70a673e" providerId="ADAL" clId="{2C48658C-B8EF-4DBF-999C-0A1581AA0BFD}" dt="2021-03-17T16:49:22.857" v="4711" actId="18245"/>
          <ac:spMkLst>
            <pc:docMk/>
            <pc:sldMk cId="2720690073" sldId="342"/>
            <ac:spMk id="8" creationId="{5F9E2F2F-7FB0-48AE-BE8A-FD9EA9FFF54D}"/>
          </ac:spMkLst>
        </pc:spChg>
        <pc:spChg chg="mod">
          <ac:chgData name="Pujing Yang" userId="ab333b3b-3743-41c6-90fc-2f9eb70a673e" providerId="ADAL" clId="{2C48658C-B8EF-4DBF-999C-0A1581AA0BFD}" dt="2021-03-17T16:49:22.857" v="4711" actId="18245"/>
          <ac:spMkLst>
            <pc:docMk/>
            <pc:sldMk cId="2720690073" sldId="342"/>
            <ac:spMk id="9" creationId="{4310E61F-BAE4-4544-83D3-4E925B181CB4}"/>
          </ac:spMkLst>
        </pc:spChg>
        <pc:spChg chg="mod">
          <ac:chgData name="Pujing Yang" userId="ab333b3b-3743-41c6-90fc-2f9eb70a673e" providerId="ADAL" clId="{2C48658C-B8EF-4DBF-999C-0A1581AA0BFD}" dt="2021-03-17T16:49:22.857" v="4711" actId="18245"/>
          <ac:spMkLst>
            <pc:docMk/>
            <pc:sldMk cId="2720690073" sldId="342"/>
            <ac:spMk id="10" creationId="{5CDF4189-1408-433B-86BA-EC12D977CD98}"/>
          </ac:spMkLst>
        </pc:spChg>
        <pc:spChg chg="mod">
          <ac:chgData name="Pujing Yang" userId="ab333b3b-3743-41c6-90fc-2f9eb70a673e" providerId="ADAL" clId="{2C48658C-B8EF-4DBF-999C-0A1581AA0BFD}" dt="2021-03-17T16:48:10.381" v="4699" actId="1076"/>
          <ac:spMkLst>
            <pc:docMk/>
            <pc:sldMk cId="2720690073" sldId="342"/>
            <ac:spMk id="11" creationId="{19B8B113-7370-438A-8342-E32DF10FE987}"/>
          </ac:spMkLst>
        </pc:spChg>
        <pc:spChg chg="mod">
          <ac:chgData name="Pujing Yang" userId="ab333b3b-3743-41c6-90fc-2f9eb70a673e" providerId="ADAL" clId="{2C48658C-B8EF-4DBF-999C-0A1581AA0BFD}" dt="2021-03-17T16:49:22.857" v="4711" actId="18245"/>
          <ac:spMkLst>
            <pc:docMk/>
            <pc:sldMk cId="2720690073" sldId="342"/>
            <ac:spMk id="12" creationId="{E1426586-B630-4390-9811-0294E6C57D54}"/>
          </ac:spMkLst>
        </pc:spChg>
        <pc:spChg chg="mod">
          <ac:chgData name="Pujing Yang" userId="ab333b3b-3743-41c6-90fc-2f9eb70a673e" providerId="ADAL" clId="{2C48658C-B8EF-4DBF-999C-0A1581AA0BFD}" dt="2021-03-17T16:49:22.857" v="4711" actId="18245"/>
          <ac:spMkLst>
            <pc:docMk/>
            <pc:sldMk cId="2720690073" sldId="342"/>
            <ac:spMk id="13" creationId="{53F74ED3-105C-451B-9A7C-629C5293906B}"/>
          </ac:spMkLst>
        </pc:spChg>
        <pc:spChg chg="mod">
          <ac:chgData name="Pujing Yang" userId="ab333b3b-3743-41c6-90fc-2f9eb70a673e" providerId="ADAL" clId="{2C48658C-B8EF-4DBF-999C-0A1581AA0BFD}" dt="2021-03-17T16:49:22.857" v="4711" actId="18245"/>
          <ac:spMkLst>
            <pc:docMk/>
            <pc:sldMk cId="2720690073" sldId="342"/>
            <ac:spMk id="14" creationId="{EE43FB1F-6B79-4FC8-9D76-100E56B2BBED}"/>
          </ac:spMkLst>
        </pc:spChg>
        <pc:spChg chg="add del mod">
          <ac:chgData name="Pujing Yang" userId="ab333b3b-3743-41c6-90fc-2f9eb70a673e" providerId="ADAL" clId="{2C48658C-B8EF-4DBF-999C-0A1581AA0BFD}" dt="2021-03-17T16:45:59.984" v="4675" actId="12084"/>
          <ac:spMkLst>
            <pc:docMk/>
            <pc:sldMk cId="2720690073" sldId="342"/>
            <ac:spMk id="15" creationId="{5816B869-4E41-45FF-A787-34E1797F04AE}"/>
          </ac:spMkLst>
        </pc:spChg>
        <pc:spChg chg="add del mod">
          <ac:chgData name="Pujing Yang" userId="ab333b3b-3743-41c6-90fc-2f9eb70a673e" providerId="ADAL" clId="{2C48658C-B8EF-4DBF-999C-0A1581AA0BFD}" dt="2021-03-17T16:44:54.972" v="4665" actId="478"/>
          <ac:spMkLst>
            <pc:docMk/>
            <pc:sldMk cId="2720690073" sldId="342"/>
            <ac:spMk id="17" creationId="{CC3940B5-9E03-4ABF-AD81-DB515A99B070}"/>
          </ac:spMkLst>
        </pc:spChg>
        <pc:spChg chg="mod">
          <ac:chgData name="Pujing Yang" userId="ab333b3b-3743-41c6-90fc-2f9eb70a673e" providerId="ADAL" clId="{2C48658C-B8EF-4DBF-999C-0A1581AA0BFD}" dt="2021-03-17T16:49:22.857" v="4711" actId="18245"/>
          <ac:spMkLst>
            <pc:docMk/>
            <pc:sldMk cId="2720690073" sldId="342"/>
            <ac:spMk id="18" creationId="{3BDB826B-1E6F-4284-9053-D5B3794C9A0C}"/>
          </ac:spMkLst>
        </pc:spChg>
        <pc:spChg chg="mod">
          <ac:chgData name="Pujing Yang" userId="ab333b3b-3743-41c6-90fc-2f9eb70a673e" providerId="ADAL" clId="{2C48658C-B8EF-4DBF-999C-0A1581AA0BFD}" dt="2021-03-17T16:49:22.857" v="4711" actId="18245"/>
          <ac:spMkLst>
            <pc:docMk/>
            <pc:sldMk cId="2720690073" sldId="342"/>
            <ac:spMk id="19" creationId="{753F5573-6D44-4517-A0FD-59DD65C5AFB2}"/>
          </ac:spMkLst>
        </pc:spChg>
        <pc:spChg chg="mod">
          <ac:chgData name="Pujing Yang" userId="ab333b3b-3743-41c6-90fc-2f9eb70a673e" providerId="ADAL" clId="{2C48658C-B8EF-4DBF-999C-0A1581AA0BFD}" dt="2021-03-17T16:49:22.857" v="4711" actId="18245"/>
          <ac:spMkLst>
            <pc:docMk/>
            <pc:sldMk cId="2720690073" sldId="342"/>
            <ac:spMk id="29" creationId="{3B19853C-F387-4169-A798-BD7FF40A828A}"/>
          </ac:spMkLst>
        </pc:spChg>
        <pc:spChg chg="mod">
          <ac:chgData name="Pujing Yang" userId="ab333b3b-3743-41c6-90fc-2f9eb70a673e" providerId="ADAL" clId="{2C48658C-B8EF-4DBF-999C-0A1581AA0BFD}" dt="2021-03-17T16:49:22.857" v="4711" actId="18245"/>
          <ac:spMkLst>
            <pc:docMk/>
            <pc:sldMk cId="2720690073" sldId="342"/>
            <ac:spMk id="30" creationId="{F4B55DAE-29DA-4675-97EA-7EEDB6B86437}"/>
          </ac:spMkLst>
        </pc:spChg>
        <pc:spChg chg="mod">
          <ac:chgData name="Pujing Yang" userId="ab333b3b-3743-41c6-90fc-2f9eb70a673e" providerId="ADAL" clId="{2C48658C-B8EF-4DBF-999C-0A1581AA0BFD}" dt="2021-03-17T16:49:22.857" v="4711" actId="18245"/>
          <ac:spMkLst>
            <pc:docMk/>
            <pc:sldMk cId="2720690073" sldId="342"/>
            <ac:spMk id="31" creationId="{C59ED217-FDBA-46E3-8AB4-8AF56A649606}"/>
          </ac:spMkLst>
        </pc:spChg>
        <pc:spChg chg="mod">
          <ac:chgData name="Pujing Yang" userId="ab333b3b-3743-41c6-90fc-2f9eb70a673e" providerId="ADAL" clId="{2C48658C-B8EF-4DBF-999C-0A1581AA0BFD}" dt="2021-03-17T16:49:22.857" v="4711" actId="18245"/>
          <ac:spMkLst>
            <pc:docMk/>
            <pc:sldMk cId="2720690073" sldId="342"/>
            <ac:spMk id="32" creationId="{A82BFBA8-C2FB-4D67-A539-BECD2BF63A45}"/>
          </ac:spMkLst>
        </pc:spChg>
        <pc:spChg chg="mod">
          <ac:chgData name="Pujing Yang" userId="ab333b3b-3743-41c6-90fc-2f9eb70a673e" providerId="ADAL" clId="{2C48658C-B8EF-4DBF-999C-0A1581AA0BFD}" dt="2021-03-17T16:49:22.857" v="4711" actId="18245"/>
          <ac:spMkLst>
            <pc:docMk/>
            <pc:sldMk cId="2720690073" sldId="342"/>
            <ac:spMk id="33" creationId="{0291D996-ABBF-4B4E-94B9-9DFFFD720FA0}"/>
          </ac:spMkLst>
        </pc:spChg>
        <pc:spChg chg="mod">
          <ac:chgData name="Pujing Yang" userId="ab333b3b-3743-41c6-90fc-2f9eb70a673e" providerId="ADAL" clId="{2C48658C-B8EF-4DBF-999C-0A1581AA0BFD}" dt="2021-03-17T16:49:22.857" v="4711" actId="18245"/>
          <ac:spMkLst>
            <pc:docMk/>
            <pc:sldMk cId="2720690073" sldId="342"/>
            <ac:spMk id="34" creationId="{E381A7E5-DC17-4FAF-8236-2D6DD87DAB7D}"/>
          </ac:spMkLst>
        </pc:spChg>
        <pc:spChg chg="mod">
          <ac:chgData name="Pujing Yang" userId="ab333b3b-3743-41c6-90fc-2f9eb70a673e" providerId="ADAL" clId="{2C48658C-B8EF-4DBF-999C-0A1581AA0BFD}" dt="2021-03-17T16:49:22.857" v="4711" actId="18245"/>
          <ac:spMkLst>
            <pc:docMk/>
            <pc:sldMk cId="2720690073" sldId="342"/>
            <ac:spMk id="35" creationId="{5E20799D-133B-4E73-BD58-90C38348E09B}"/>
          </ac:spMkLst>
        </pc:spChg>
        <pc:spChg chg="mod">
          <ac:chgData name="Pujing Yang" userId="ab333b3b-3743-41c6-90fc-2f9eb70a673e" providerId="ADAL" clId="{2C48658C-B8EF-4DBF-999C-0A1581AA0BFD}" dt="2021-03-17T16:49:22.857" v="4711" actId="18245"/>
          <ac:spMkLst>
            <pc:docMk/>
            <pc:sldMk cId="2720690073" sldId="342"/>
            <ac:spMk id="36" creationId="{893C3682-26C9-49AC-8362-6C7A5548D603}"/>
          </ac:spMkLst>
        </pc:spChg>
        <pc:spChg chg="mod">
          <ac:chgData name="Pujing Yang" userId="ab333b3b-3743-41c6-90fc-2f9eb70a673e" providerId="ADAL" clId="{2C48658C-B8EF-4DBF-999C-0A1581AA0BFD}" dt="2021-03-17T16:49:19.251" v="4710" actId="18245"/>
          <ac:spMkLst>
            <pc:docMk/>
            <pc:sldMk cId="2720690073" sldId="342"/>
            <ac:spMk id="37" creationId="{1B18D967-012A-481C-BC7F-22387CFE1851}"/>
          </ac:spMkLst>
        </pc:spChg>
        <pc:spChg chg="add mod">
          <ac:chgData name="Pujing Yang" userId="ab333b3b-3743-41c6-90fc-2f9eb70a673e" providerId="ADAL" clId="{2C48658C-B8EF-4DBF-999C-0A1581AA0BFD}" dt="2021-03-17T16:49:54.787" v="4718" actId="1076"/>
          <ac:spMkLst>
            <pc:docMk/>
            <pc:sldMk cId="2720690073" sldId="342"/>
            <ac:spMk id="38" creationId="{515EF46A-2FFB-470C-965E-ED1B55DE66BC}"/>
          </ac:spMkLst>
        </pc:spChg>
        <pc:grpChg chg="mod">
          <ac:chgData name="Pujing Yang" userId="ab333b3b-3743-41c6-90fc-2f9eb70a673e" providerId="ADAL" clId="{2C48658C-B8EF-4DBF-999C-0A1581AA0BFD}" dt="2021-03-17T16:49:22.857" v="4711" actId="18245"/>
          <ac:grpSpMkLst>
            <pc:docMk/>
            <pc:sldMk cId="2720690073" sldId="342"/>
            <ac:grpSpMk id="7" creationId="{6E155CD5-A7C3-46D2-91B4-2CE918047911}"/>
          </ac:grpSpMkLst>
        </pc:grpChg>
        <pc:graphicFrameChg chg="add del mod modGraphic">
          <ac:chgData name="Pujing Yang" userId="ab333b3b-3743-41c6-90fc-2f9eb70a673e" providerId="ADAL" clId="{2C48658C-B8EF-4DBF-999C-0A1581AA0BFD}" dt="2021-03-17T16:44:29.972" v="4661" actId="478"/>
          <ac:graphicFrameMkLst>
            <pc:docMk/>
            <pc:sldMk cId="2720690073" sldId="342"/>
            <ac:graphicFrameMk id="5" creationId="{A92BA62A-1AF2-48FF-B9D2-66EF02AE6FAD}"/>
          </ac:graphicFrameMkLst>
        </pc:graphicFrameChg>
        <pc:graphicFrameChg chg="add del mod">
          <ac:chgData name="Pujing Yang" userId="ab333b3b-3743-41c6-90fc-2f9eb70a673e" providerId="ADAL" clId="{2C48658C-B8EF-4DBF-999C-0A1581AA0BFD}" dt="2021-03-17T16:49:26.090" v="4712" actId="11529"/>
          <ac:graphicFrameMkLst>
            <pc:docMk/>
            <pc:sldMk cId="2720690073" sldId="342"/>
            <ac:graphicFrameMk id="6" creationId="{C9377FF6-E961-4ECC-9E68-CCAD54A40EBF}"/>
          </ac:graphicFrameMkLst>
        </pc:graphicFrameChg>
        <pc:picChg chg="add mod">
          <ac:chgData name="Pujing Yang" userId="ab333b3b-3743-41c6-90fc-2f9eb70a673e" providerId="ADAL" clId="{2C48658C-B8EF-4DBF-999C-0A1581AA0BFD}" dt="2021-03-17T16:49:02.879" v="4708" actId="1076"/>
          <ac:picMkLst>
            <pc:docMk/>
            <pc:sldMk cId="2720690073" sldId="342"/>
            <ac:picMk id="16" creationId="{84829405-D853-4725-8E09-F978521FC358}"/>
          </ac:picMkLst>
        </pc:picChg>
      </pc:sldChg>
      <pc:sldChg chg="addSp delSp modSp add del mod">
        <pc:chgData name="Pujing Yang" userId="ab333b3b-3743-41c6-90fc-2f9eb70a673e" providerId="ADAL" clId="{2C48658C-B8EF-4DBF-999C-0A1581AA0BFD}" dt="2021-03-17T16:03:24.696" v="4456" actId="47"/>
        <pc:sldMkLst>
          <pc:docMk/>
          <pc:sldMk cId="4189750958" sldId="343"/>
        </pc:sldMkLst>
        <pc:spChg chg="del">
          <ac:chgData name="Pujing Yang" userId="ab333b3b-3743-41c6-90fc-2f9eb70a673e" providerId="ADAL" clId="{2C48658C-B8EF-4DBF-999C-0A1581AA0BFD}" dt="2021-03-17T15:59:44.268" v="4409" actId="478"/>
          <ac:spMkLst>
            <pc:docMk/>
            <pc:sldMk cId="4189750958" sldId="343"/>
            <ac:spMk id="2" creationId="{C72DC925-F593-4D35-93DE-CE1944D7B346}"/>
          </ac:spMkLst>
        </pc:spChg>
        <pc:spChg chg="del">
          <ac:chgData name="Pujing Yang" userId="ab333b3b-3743-41c6-90fc-2f9eb70a673e" providerId="ADAL" clId="{2C48658C-B8EF-4DBF-999C-0A1581AA0BFD}" dt="2021-03-17T15:59:50.551" v="4412" actId="478"/>
          <ac:spMkLst>
            <pc:docMk/>
            <pc:sldMk cId="4189750958" sldId="343"/>
            <ac:spMk id="3" creationId="{1A25BC73-7372-EC4A-BC5E-26147F5E5366}"/>
          </ac:spMkLst>
        </pc:spChg>
        <pc:spChg chg="mod">
          <ac:chgData name="Pujing Yang" userId="ab333b3b-3743-41c6-90fc-2f9eb70a673e" providerId="ADAL" clId="{2C48658C-B8EF-4DBF-999C-0A1581AA0BFD}" dt="2021-03-17T16:01:14.618" v="4417" actId="1076"/>
          <ac:spMkLst>
            <pc:docMk/>
            <pc:sldMk cId="4189750958" sldId="343"/>
            <ac:spMk id="4" creationId="{A3730990-744B-45F6-9AD6-A1DE5430C8E7}"/>
          </ac:spMkLst>
        </pc:spChg>
        <pc:spChg chg="add del mod">
          <ac:chgData name="Pujing Yang" userId="ab333b3b-3743-41c6-90fc-2f9eb70a673e" providerId="ADAL" clId="{2C48658C-B8EF-4DBF-999C-0A1581AA0BFD}" dt="2021-03-17T15:59:45.864" v="4410" actId="478"/>
          <ac:spMkLst>
            <pc:docMk/>
            <pc:sldMk cId="4189750958" sldId="343"/>
            <ac:spMk id="6" creationId="{3A3503DC-94FC-47A6-8686-8B9067194575}"/>
          </ac:spMkLst>
        </pc:spChg>
        <pc:spChg chg="add mod">
          <ac:chgData name="Pujing Yang" userId="ab333b3b-3743-41c6-90fc-2f9eb70a673e" providerId="ADAL" clId="{2C48658C-B8EF-4DBF-999C-0A1581AA0BFD}" dt="2021-03-17T16:01:41.337" v="4419" actId="1076"/>
          <ac:spMkLst>
            <pc:docMk/>
            <pc:sldMk cId="4189750958" sldId="343"/>
            <ac:spMk id="15" creationId="{05AC9439-D8FB-4202-A81E-875B34947AC8}"/>
          </ac:spMkLst>
        </pc:spChg>
        <pc:grpChg chg="del">
          <ac:chgData name="Pujing Yang" userId="ab333b3b-3743-41c6-90fc-2f9eb70a673e" providerId="ADAL" clId="{2C48658C-B8EF-4DBF-999C-0A1581AA0BFD}" dt="2021-03-17T15:59:44.268" v="4409" actId="478"/>
          <ac:grpSpMkLst>
            <pc:docMk/>
            <pc:sldMk cId="4189750958" sldId="343"/>
            <ac:grpSpMk id="20" creationId="{C8C847D4-1478-4900-B923-6355445E59CA}"/>
          </ac:grpSpMkLst>
        </pc:grpChg>
        <pc:picChg chg="add mod">
          <ac:chgData name="Pujing Yang" userId="ab333b3b-3743-41c6-90fc-2f9eb70a673e" providerId="ADAL" clId="{2C48658C-B8EF-4DBF-999C-0A1581AA0BFD}" dt="2021-03-17T16:02:21.520" v="4424" actId="1076"/>
          <ac:picMkLst>
            <pc:docMk/>
            <pc:sldMk cId="4189750958" sldId="343"/>
            <ac:picMk id="8" creationId="{164E374C-D51B-454D-B592-F4C4CB6E34EF}"/>
          </ac:picMkLst>
        </pc:picChg>
      </pc:sldChg>
      <pc:sldChg chg="addSp modSp del mod">
        <pc:chgData name="Pujing Yang" userId="ab333b3b-3743-41c6-90fc-2f9eb70a673e" providerId="ADAL" clId="{2C48658C-B8EF-4DBF-999C-0A1581AA0BFD}" dt="2021-03-17T16:14:18.834" v="4520" actId="47"/>
        <pc:sldMkLst>
          <pc:docMk/>
          <pc:sldMk cId="160842437" sldId="345"/>
        </pc:sldMkLst>
        <pc:spChg chg="add mod">
          <ac:chgData name="Pujing Yang" userId="ab333b3b-3743-41c6-90fc-2f9eb70a673e" providerId="ADAL" clId="{2C48658C-B8EF-4DBF-999C-0A1581AA0BFD}" dt="2021-03-17T16:10:45.735" v="4505" actId="207"/>
          <ac:spMkLst>
            <pc:docMk/>
            <pc:sldMk cId="160842437" sldId="345"/>
            <ac:spMk id="3" creationId="{B93A4847-E77E-439D-BC14-662ECF5A3F51}"/>
          </ac:spMkLst>
        </pc:spChg>
        <pc:picChg chg="mod ord">
          <ac:chgData name="Pujing Yang" userId="ab333b3b-3743-41c6-90fc-2f9eb70a673e" providerId="ADAL" clId="{2C48658C-B8EF-4DBF-999C-0A1581AA0BFD}" dt="2021-03-17T16:13:05.829" v="4513" actId="1076"/>
          <ac:picMkLst>
            <pc:docMk/>
            <pc:sldMk cId="160842437" sldId="345"/>
            <ac:picMk id="30" creationId="{550B139F-36FC-1348-A47A-3C583A1720D2}"/>
          </ac:picMkLst>
        </pc:picChg>
      </pc:sldChg>
      <pc:sldChg chg="addSp modSp add mod">
        <pc:chgData name="Pujing Yang" userId="ab333b3b-3743-41c6-90fc-2f9eb70a673e" providerId="ADAL" clId="{2C48658C-B8EF-4DBF-999C-0A1581AA0BFD}" dt="2021-03-17T17:41:34.153" v="5209" actId="11530"/>
        <pc:sldMkLst>
          <pc:docMk/>
          <pc:sldMk cId="2329436531" sldId="345"/>
        </pc:sldMkLst>
        <pc:spChg chg="mod">
          <ac:chgData name="Pujing Yang" userId="ab333b3b-3743-41c6-90fc-2f9eb70a673e" providerId="ADAL" clId="{2C48658C-B8EF-4DBF-999C-0A1581AA0BFD}" dt="2021-03-17T17:01:16.172" v="4840" actId="1076"/>
          <ac:spMkLst>
            <pc:docMk/>
            <pc:sldMk cId="2329436531" sldId="345"/>
            <ac:spMk id="2" creationId="{C72DC925-F593-4D35-93DE-CE1944D7B346}"/>
          </ac:spMkLst>
        </pc:spChg>
        <pc:spChg chg="mod">
          <ac:chgData name="Pujing Yang" userId="ab333b3b-3743-41c6-90fc-2f9eb70a673e" providerId="ADAL" clId="{2C48658C-B8EF-4DBF-999C-0A1581AA0BFD}" dt="2021-03-17T17:04:19.845" v="4863" actId="404"/>
          <ac:spMkLst>
            <pc:docMk/>
            <pc:sldMk cId="2329436531" sldId="345"/>
            <ac:spMk id="3" creationId="{1A25BC73-7372-EC4A-BC5E-26147F5E5366}"/>
          </ac:spMkLst>
        </pc:spChg>
        <pc:spChg chg="add mod">
          <ac:chgData name="Pujing Yang" userId="ab333b3b-3743-41c6-90fc-2f9eb70a673e" providerId="ADAL" clId="{2C48658C-B8EF-4DBF-999C-0A1581AA0BFD}" dt="2021-03-17T17:03:56.119" v="4853" actId="1076"/>
          <ac:spMkLst>
            <pc:docMk/>
            <pc:sldMk cId="2329436531" sldId="345"/>
            <ac:spMk id="4" creationId="{772FA301-73FF-4654-91E7-919FDF10DF08}"/>
          </ac:spMkLst>
        </pc:spChg>
        <pc:spChg chg="mod">
          <ac:chgData name="Pujing Yang" userId="ab333b3b-3743-41c6-90fc-2f9eb70a673e" providerId="ADAL" clId="{2C48658C-B8EF-4DBF-999C-0A1581AA0BFD}" dt="2021-03-17T17:03:56.119" v="4853" actId="1076"/>
          <ac:spMkLst>
            <pc:docMk/>
            <pc:sldMk cId="2329436531" sldId="345"/>
            <ac:spMk id="38" creationId="{515EF46A-2FFB-470C-965E-ED1B55DE66BC}"/>
          </ac:spMkLst>
        </pc:spChg>
        <pc:picChg chg="mod">
          <ac:chgData name="Pujing Yang" userId="ab333b3b-3743-41c6-90fc-2f9eb70a673e" providerId="ADAL" clId="{2C48658C-B8EF-4DBF-999C-0A1581AA0BFD}" dt="2021-03-17T17:41:34.153" v="5209" actId="11530"/>
          <ac:picMkLst>
            <pc:docMk/>
            <pc:sldMk cId="2329436531" sldId="345"/>
            <ac:picMk id="5" creationId="{0E6085DA-E8B4-4DE6-A10D-7DFDBD9576EB}"/>
          </ac:picMkLst>
        </pc:picChg>
        <pc:picChg chg="mod ord">
          <ac:chgData name="Pujing Yang" userId="ab333b3b-3743-41c6-90fc-2f9eb70a673e" providerId="ADAL" clId="{2C48658C-B8EF-4DBF-999C-0A1581AA0BFD}" dt="2021-03-17T17:03:56.119" v="4853" actId="1076"/>
          <ac:picMkLst>
            <pc:docMk/>
            <pc:sldMk cId="2329436531" sldId="345"/>
            <ac:picMk id="16" creationId="{84829405-D853-4725-8E09-F978521FC358}"/>
          </ac:picMkLst>
        </pc:picChg>
      </pc:sldChg>
      <pc:sldChg chg="addSp delSp modSp add del mod">
        <pc:chgData name="Pujing Yang" userId="ab333b3b-3743-41c6-90fc-2f9eb70a673e" providerId="ADAL" clId="{2C48658C-B8EF-4DBF-999C-0A1581AA0BFD}" dt="2021-03-17T16:42:55.989" v="4651" actId="47"/>
        <pc:sldMkLst>
          <pc:docMk/>
          <pc:sldMk cId="2610457342" sldId="345"/>
        </pc:sldMkLst>
        <pc:spChg chg="del">
          <ac:chgData name="Pujing Yang" userId="ab333b3b-3743-41c6-90fc-2f9eb70a673e" providerId="ADAL" clId="{2C48658C-B8EF-4DBF-999C-0A1581AA0BFD}" dt="2021-03-17T16:15:09.574" v="4527" actId="478"/>
          <ac:spMkLst>
            <pc:docMk/>
            <pc:sldMk cId="2610457342" sldId="345"/>
            <ac:spMk id="3" creationId="{5390B226-0367-6F42-A747-ADCA9AC6543D}"/>
          </ac:spMkLst>
        </pc:spChg>
        <pc:spChg chg="mod">
          <ac:chgData name="Pujing Yang" userId="ab333b3b-3743-41c6-90fc-2f9eb70a673e" providerId="ADAL" clId="{2C48658C-B8EF-4DBF-999C-0A1581AA0BFD}" dt="2021-03-17T16:20:26.164" v="4584" actId="1076"/>
          <ac:spMkLst>
            <pc:docMk/>
            <pc:sldMk cId="2610457342" sldId="345"/>
            <ac:spMk id="5" creationId="{F3F77EC2-AFFD-4999-93A6-7E1375A3771D}"/>
          </ac:spMkLst>
        </pc:spChg>
        <pc:spChg chg="add mod">
          <ac:chgData name="Pujing Yang" userId="ab333b3b-3743-41c6-90fc-2f9eb70a673e" providerId="ADAL" clId="{2C48658C-B8EF-4DBF-999C-0A1581AA0BFD}" dt="2021-03-17T16:20:19.012" v="4583" actId="1076"/>
          <ac:spMkLst>
            <pc:docMk/>
            <pc:sldMk cId="2610457342" sldId="345"/>
            <ac:spMk id="15" creationId="{A91651B4-9B82-4C43-9873-0D21EDAB0735}"/>
          </ac:spMkLst>
        </pc:spChg>
        <pc:picChg chg="mod modCrop">
          <ac:chgData name="Pujing Yang" userId="ab333b3b-3743-41c6-90fc-2f9eb70a673e" providerId="ADAL" clId="{2C48658C-B8EF-4DBF-999C-0A1581AA0BFD}" dt="2021-03-17T16:20:05.072" v="4579" actId="1076"/>
          <ac:picMkLst>
            <pc:docMk/>
            <pc:sldMk cId="2610457342" sldId="345"/>
            <ac:picMk id="4" creationId="{1B92A7EE-0A3F-498B-9EA7-B0C7D692A834}"/>
          </ac:picMkLst>
        </pc:picChg>
        <pc:picChg chg="del">
          <ac:chgData name="Pujing Yang" userId="ab333b3b-3743-41c6-90fc-2f9eb70a673e" providerId="ADAL" clId="{2C48658C-B8EF-4DBF-999C-0A1581AA0BFD}" dt="2021-03-17T16:15:09.574" v="4527" actId="478"/>
          <ac:picMkLst>
            <pc:docMk/>
            <pc:sldMk cId="2610457342" sldId="345"/>
            <ac:picMk id="13" creationId="{C2EB07B9-32B9-4507-9A9C-61B98D4EBD09}"/>
          </ac:picMkLst>
        </pc:picChg>
        <pc:picChg chg="add mod modCrop">
          <ac:chgData name="Pujing Yang" userId="ab333b3b-3743-41c6-90fc-2f9eb70a673e" providerId="ADAL" clId="{2C48658C-B8EF-4DBF-999C-0A1581AA0BFD}" dt="2021-03-17T16:20:10.949" v="4581" actId="1076"/>
          <ac:picMkLst>
            <pc:docMk/>
            <pc:sldMk cId="2610457342" sldId="345"/>
            <ac:picMk id="14" creationId="{E93B1FAF-9161-400B-89EE-65AD89AD1FBA}"/>
          </ac:picMkLst>
        </pc:picChg>
      </pc:sldChg>
      <pc:sldChg chg="addSp delSp modSp add del mod setBg">
        <pc:chgData name="Pujing Yang" userId="ab333b3b-3743-41c6-90fc-2f9eb70a673e" providerId="ADAL" clId="{2C48658C-B8EF-4DBF-999C-0A1581AA0BFD}" dt="2021-03-17T17:09:36.675" v="4934" actId="2696"/>
        <pc:sldMkLst>
          <pc:docMk/>
          <pc:sldMk cId="2104095510" sldId="346"/>
        </pc:sldMkLst>
        <pc:spChg chg="mod ord">
          <ac:chgData name="Pujing Yang" userId="ab333b3b-3743-41c6-90fc-2f9eb70a673e" providerId="ADAL" clId="{2C48658C-B8EF-4DBF-999C-0A1581AA0BFD}" dt="2021-03-17T17:09:34.163" v="4933" actId="27636"/>
          <ac:spMkLst>
            <pc:docMk/>
            <pc:sldMk cId="2104095510" sldId="346"/>
            <ac:spMk id="11" creationId="{972EC04B-BC68-4547-94EB-32AD660FE9AE}"/>
          </ac:spMkLst>
        </pc:spChg>
        <pc:spChg chg="del">
          <ac:chgData name="Pujing Yang" userId="ab333b3b-3743-41c6-90fc-2f9eb70a673e" providerId="ADAL" clId="{2C48658C-B8EF-4DBF-999C-0A1581AA0BFD}" dt="2021-03-17T17:08:54.426" v="4918" actId="478"/>
          <ac:spMkLst>
            <pc:docMk/>
            <pc:sldMk cId="2104095510" sldId="346"/>
            <ac:spMk id="14" creationId="{2E695F32-1B4C-48DC-974F-A4C333D82AEB}"/>
          </ac:spMkLst>
        </pc:spChg>
        <pc:spChg chg="add del">
          <ac:chgData name="Pujing Yang" userId="ab333b3b-3743-41c6-90fc-2f9eb70a673e" providerId="ADAL" clId="{2C48658C-B8EF-4DBF-999C-0A1581AA0BFD}" dt="2021-03-17T17:09:18.679" v="4920" actId="26606"/>
          <ac:spMkLst>
            <pc:docMk/>
            <pc:sldMk cId="2104095510" sldId="346"/>
            <ac:spMk id="20" creationId="{11BE3FA7-0D70-4431-814F-D8C40576EA93}"/>
          </ac:spMkLst>
        </pc:spChg>
        <pc:spChg chg="add del">
          <ac:chgData name="Pujing Yang" userId="ab333b3b-3743-41c6-90fc-2f9eb70a673e" providerId="ADAL" clId="{2C48658C-B8EF-4DBF-999C-0A1581AA0BFD}" dt="2021-03-17T17:09:20.514" v="4924" actId="26606"/>
          <ac:spMkLst>
            <pc:docMk/>
            <pc:sldMk cId="2104095510" sldId="346"/>
            <ac:spMk id="31" creationId="{1FE21981-771D-4A29-8D3A-D068BE54BFE9}"/>
          </ac:spMkLst>
        </pc:spChg>
        <pc:spChg chg="add del">
          <ac:chgData name="Pujing Yang" userId="ab333b3b-3743-41c6-90fc-2f9eb70a673e" providerId="ADAL" clId="{2C48658C-B8EF-4DBF-999C-0A1581AA0BFD}" dt="2021-03-17T17:09:21.530" v="4927" actId="26606"/>
          <ac:spMkLst>
            <pc:docMk/>
            <pc:sldMk cId="2104095510" sldId="346"/>
            <ac:spMk id="33" creationId="{EE5F705A-5E81-4B3A-8EF4-911982DB313C}"/>
          </ac:spMkLst>
        </pc:spChg>
        <pc:spChg chg="add del">
          <ac:chgData name="Pujing Yang" userId="ab333b3b-3743-41c6-90fc-2f9eb70a673e" providerId="ADAL" clId="{2C48658C-B8EF-4DBF-999C-0A1581AA0BFD}" dt="2021-03-17T17:09:21.530" v="4927" actId="26606"/>
          <ac:spMkLst>
            <pc:docMk/>
            <pc:sldMk cId="2104095510" sldId="346"/>
            <ac:spMk id="34" creationId="{AD8F92D9-1751-4ABF-9CB7-D198C9A05A46}"/>
          </ac:spMkLst>
        </pc:spChg>
        <pc:spChg chg="add del">
          <ac:chgData name="Pujing Yang" userId="ab333b3b-3743-41c6-90fc-2f9eb70a673e" providerId="ADAL" clId="{2C48658C-B8EF-4DBF-999C-0A1581AA0BFD}" dt="2021-03-17T17:09:21.530" v="4927" actId="26606"/>
          <ac:spMkLst>
            <pc:docMk/>
            <pc:sldMk cId="2104095510" sldId="346"/>
            <ac:spMk id="35" creationId="{6D6B998F-CA62-4EE6-B7E7-046377D4F7EF}"/>
          </ac:spMkLst>
        </pc:spChg>
        <pc:spChg chg="add del">
          <ac:chgData name="Pujing Yang" userId="ab333b3b-3743-41c6-90fc-2f9eb70a673e" providerId="ADAL" clId="{2C48658C-B8EF-4DBF-999C-0A1581AA0BFD}" dt="2021-03-17T17:09:33.001" v="4929" actId="26606"/>
          <ac:spMkLst>
            <pc:docMk/>
            <pc:sldMk cId="2104095510" sldId="346"/>
            <ac:spMk id="37" creationId="{73EDB3DA-AEF0-428A-A317-C42827E6C836}"/>
          </ac:spMkLst>
        </pc:spChg>
        <pc:spChg chg="add del">
          <ac:chgData name="Pujing Yang" userId="ab333b3b-3743-41c6-90fc-2f9eb70a673e" providerId="ADAL" clId="{2C48658C-B8EF-4DBF-999C-0A1581AA0BFD}" dt="2021-03-17T17:09:33.001" v="4929" actId="26606"/>
          <ac:spMkLst>
            <pc:docMk/>
            <pc:sldMk cId="2104095510" sldId="346"/>
            <ac:spMk id="38" creationId="{4A06AD8B-0227-4FF6-AEB4-C66C5A5398C1}"/>
          </ac:spMkLst>
        </pc:spChg>
        <pc:spChg chg="add del">
          <ac:chgData name="Pujing Yang" userId="ab333b3b-3743-41c6-90fc-2f9eb70a673e" providerId="ADAL" clId="{2C48658C-B8EF-4DBF-999C-0A1581AA0BFD}" dt="2021-03-17T17:09:33.001" v="4929" actId="26606"/>
          <ac:spMkLst>
            <pc:docMk/>
            <pc:sldMk cId="2104095510" sldId="346"/>
            <ac:spMk id="39" creationId="{5DFACEB2-7564-4FB9-B739-C2CE339BA3D2}"/>
          </ac:spMkLst>
        </pc:spChg>
        <pc:spChg chg="add del">
          <ac:chgData name="Pujing Yang" userId="ab333b3b-3743-41c6-90fc-2f9eb70a673e" providerId="ADAL" clId="{2C48658C-B8EF-4DBF-999C-0A1581AA0BFD}" dt="2021-03-17T17:09:34.142" v="4931" actId="26606"/>
          <ac:spMkLst>
            <pc:docMk/>
            <pc:sldMk cId="2104095510" sldId="346"/>
            <ac:spMk id="41" creationId="{1500B4A4-B1F1-41EA-886A-B8A210DBCA3B}"/>
          </ac:spMkLst>
        </pc:spChg>
        <pc:spChg chg="add del">
          <ac:chgData name="Pujing Yang" userId="ab333b3b-3743-41c6-90fc-2f9eb70a673e" providerId="ADAL" clId="{2C48658C-B8EF-4DBF-999C-0A1581AA0BFD}" dt="2021-03-17T17:09:34.142" v="4931" actId="26606"/>
          <ac:spMkLst>
            <pc:docMk/>
            <pc:sldMk cId="2104095510" sldId="346"/>
            <ac:spMk id="42" creationId="{5E55A99C-0BDC-4DBE-8E40-9FA66F629FA1}"/>
          </ac:spMkLst>
        </pc:spChg>
        <pc:spChg chg="add">
          <ac:chgData name="Pujing Yang" userId="ab333b3b-3743-41c6-90fc-2f9eb70a673e" providerId="ADAL" clId="{2C48658C-B8EF-4DBF-999C-0A1581AA0BFD}" dt="2021-03-17T17:09:34.148" v="4932" actId="26606"/>
          <ac:spMkLst>
            <pc:docMk/>
            <pc:sldMk cId="2104095510" sldId="346"/>
            <ac:spMk id="45" creationId="{C3862298-AF85-4572-BED3-52E573EBD410}"/>
          </ac:spMkLst>
        </pc:spChg>
        <pc:spChg chg="add">
          <ac:chgData name="Pujing Yang" userId="ab333b3b-3743-41c6-90fc-2f9eb70a673e" providerId="ADAL" clId="{2C48658C-B8EF-4DBF-999C-0A1581AA0BFD}" dt="2021-03-17T17:09:34.148" v="4932" actId="26606"/>
          <ac:spMkLst>
            <pc:docMk/>
            <pc:sldMk cId="2104095510" sldId="346"/>
            <ac:spMk id="46" creationId="{C8BE02AA-E698-46D0-AA0A-92BE000CB218}"/>
          </ac:spMkLst>
        </pc:spChg>
        <pc:grpChg chg="del">
          <ac:chgData name="Pujing Yang" userId="ab333b3b-3743-41c6-90fc-2f9eb70a673e" providerId="ADAL" clId="{2C48658C-B8EF-4DBF-999C-0A1581AA0BFD}" dt="2021-03-17T17:08:54.426" v="4918" actId="478"/>
          <ac:grpSpMkLst>
            <pc:docMk/>
            <pc:sldMk cId="2104095510" sldId="346"/>
            <ac:grpSpMk id="22" creationId="{52709043-3070-4F66-B7DC-A18E9E14EEA4}"/>
          </ac:grpSpMkLst>
        </pc:grpChg>
        <pc:picChg chg="mod ord">
          <ac:chgData name="Pujing Yang" userId="ab333b3b-3743-41c6-90fc-2f9eb70a673e" providerId="ADAL" clId="{2C48658C-B8EF-4DBF-999C-0A1581AA0BFD}" dt="2021-03-17T17:09:34.148" v="4932" actId="26606"/>
          <ac:picMkLst>
            <pc:docMk/>
            <pc:sldMk cId="2104095510" sldId="346"/>
            <ac:picMk id="12" creationId="{4443584A-C617-4B00-9E7D-4A88A110E547}"/>
          </ac:picMkLst>
        </pc:picChg>
        <pc:picChg chg="mod">
          <ac:chgData name="Pujing Yang" userId="ab333b3b-3743-41c6-90fc-2f9eb70a673e" providerId="ADAL" clId="{2C48658C-B8EF-4DBF-999C-0A1581AA0BFD}" dt="2021-03-17T17:09:34.148" v="4932" actId="26606"/>
          <ac:picMkLst>
            <pc:docMk/>
            <pc:sldMk cId="2104095510" sldId="346"/>
            <ac:picMk id="15" creationId="{745E6944-9D5B-4309-8FC3-828288EF07E8}"/>
          </ac:picMkLst>
        </pc:picChg>
        <pc:cxnChg chg="add del">
          <ac:chgData name="Pujing Yang" userId="ab333b3b-3743-41c6-90fc-2f9eb70a673e" providerId="ADAL" clId="{2C48658C-B8EF-4DBF-999C-0A1581AA0BFD}" dt="2021-03-17T17:09:19.224" v="4922" actId="26606"/>
          <ac:cxnSpMkLst>
            <pc:docMk/>
            <pc:sldMk cId="2104095510" sldId="346"/>
            <ac:cxnSpMk id="29" creationId="{1C6AAE25-BD23-41B5-AAE4-1DA5898C2ADB}"/>
          </ac:cxnSpMkLst>
        </pc:cxnChg>
        <pc:cxnChg chg="add del">
          <ac:chgData name="Pujing Yang" userId="ab333b3b-3743-41c6-90fc-2f9eb70a673e" providerId="ADAL" clId="{2C48658C-B8EF-4DBF-999C-0A1581AA0BFD}" dt="2021-03-17T17:09:34.142" v="4931" actId="26606"/>
          <ac:cxnSpMkLst>
            <pc:docMk/>
            <pc:sldMk cId="2104095510" sldId="346"/>
            <ac:cxnSpMk id="43" creationId="{5D1CEE39-A6DC-4DE0-9789-206F1A9888BB}"/>
          </ac:cxnSpMkLst>
        </pc:cxnChg>
      </pc:sldChg>
      <pc:sldChg chg="addSp delSp modSp add mod">
        <pc:chgData name="Pujing Yang" userId="ab333b3b-3743-41c6-90fc-2f9eb70a673e" providerId="ADAL" clId="{2C48658C-B8EF-4DBF-999C-0A1581AA0BFD}" dt="2021-03-17T17:12:10.483" v="4954" actId="20577"/>
        <pc:sldMkLst>
          <pc:docMk/>
          <pc:sldMk cId="2642013348" sldId="346"/>
        </pc:sldMkLst>
        <pc:spChg chg="add mod">
          <ac:chgData name="Pujing Yang" userId="ab333b3b-3743-41c6-90fc-2f9eb70a673e" providerId="ADAL" clId="{2C48658C-B8EF-4DBF-999C-0A1581AA0BFD}" dt="2021-03-17T17:12:10.483" v="4954" actId="20577"/>
          <ac:spMkLst>
            <pc:docMk/>
            <pc:sldMk cId="2642013348" sldId="346"/>
            <ac:spMk id="13" creationId="{7ED6C566-4CB6-420D-9237-58990B0218A6}"/>
          </ac:spMkLst>
        </pc:spChg>
        <pc:spChg chg="del mod">
          <ac:chgData name="Pujing Yang" userId="ab333b3b-3743-41c6-90fc-2f9eb70a673e" providerId="ADAL" clId="{2C48658C-B8EF-4DBF-999C-0A1581AA0BFD}" dt="2021-03-17T17:12:06.914" v="4947" actId="478"/>
          <ac:spMkLst>
            <pc:docMk/>
            <pc:sldMk cId="2642013348" sldId="346"/>
            <ac:spMk id="14" creationId="{2E695F32-1B4C-48DC-974F-A4C333D82AEB}"/>
          </ac:spMkLst>
        </pc:spChg>
        <pc:picChg chg="mod">
          <ac:chgData name="Pujing Yang" userId="ab333b3b-3743-41c6-90fc-2f9eb70a673e" providerId="ADAL" clId="{2C48658C-B8EF-4DBF-999C-0A1581AA0BFD}" dt="2021-03-17T17:10:53.529" v="4945" actId="1076"/>
          <ac:picMkLst>
            <pc:docMk/>
            <pc:sldMk cId="2642013348" sldId="346"/>
            <ac:picMk id="12" creationId="{4443584A-C617-4B00-9E7D-4A88A110E547}"/>
          </ac:picMkLst>
        </pc:picChg>
        <pc:picChg chg="mod">
          <ac:chgData name="Pujing Yang" userId="ab333b3b-3743-41c6-90fc-2f9eb70a673e" providerId="ADAL" clId="{2C48658C-B8EF-4DBF-999C-0A1581AA0BFD}" dt="2021-03-17T17:10:53.529" v="4945" actId="1076"/>
          <ac:picMkLst>
            <pc:docMk/>
            <pc:sldMk cId="2642013348" sldId="346"/>
            <ac:picMk id="15" creationId="{745E6944-9D5B-4309-8FC3-828288EF07E8}"/>
          </ac:picMkLst>
        </pc:picChg>
      </pc:sldChg>
      <pc:sldChg chg="addSp delSp modSp mod modTransition">
        <pc:chgData name="Pujing Yang" userId="ab333b3b-3743-41c6-90fc-2f9eb70a673e" providerId="ADAL" clId="{2C48658C-B8EF-4DBF-999C-0A1581AA0BFD}" dt="2021-03-17T18:17:33.916" v="5618"/>
        <pc:sldMkLst>
          <pc:docMk/>
          <pc:sldMk cId="1346517814" sldId="347"/>
        </pc:sldMkLst>
        <pc:spChg chg="add mod">
          <ac:chgData name="Pujing Yang" userId="ab333b3b-3743-41c6-90fc-2f9eb70a673e" providerId="ADAL" clId="{2C48658C-B8EF-4DBF-999C-0A1581AA0BFD}" dt="2021-03-17T17:46:14.733" v="5259" actId="14429"/>
          <ac:spMkLst>
            <pc:docMk/>
            <pc:sldMk cId="1346517814" sldId="347"/>
            <ac:spMk id="2" creationId="{712BCF5F-8E6C-458C-BFD2-38FDBEAC658B}"/>
          </ac:spMkLst>
        </pc:spChg>
        <pc:spChg chg="mod">
          <ac:chgData name="Pujing Yang" userId="ab333b3b-3743-41c6-90fc-2f9eb70a673e" providerId="ADAL" clId="{2C48658C-B8EF-4DBF-999C-0A1581AA0BFD}" dt="2021-03-17T17:43:41.439" v="5226" actId="14429"/>
          <ac:spMkLst>
            <pc:docMk/>
            <pc:sldMk cId="1346517814" sldId="347"/>
            <ac:spMk id="11" creationId="{F8254DC1-1803-43EF-847C-9F8997D34446}"/>
          </ac:spMkLst>
        </pc:spChg>
        <pc:spChg chg="add mod">
          <ac:chgData name="Pujing Yang" userId="ab333b3b-3743-41c6-90fc-2f9eb70a673e" providerId="ADAL" clId="{2C48658C-B8EF-4DBF-999C-0A1581AA0BFD}" dt="2021-03-17T17:47:28.512" v="5272" actId="207"/>
          <ac:spMkLst>
            <pc:docMk/>
            <pc:sldMk cId="1346517814" sldId="347"/>
            <ac:spMk id="21" creationId="{9F9741CE-081B-4E3C-B983-D72C7F7DCA06}"/>
          </ac:spMkLst>
        </pc:spChg>
        <pc:picChg chg="mod">
          <ac:chgData name="Pujing Yang" userId="ab333b3b-3743-41c6-90fc-2f9eb70a673e" providerId="ADAL" clId="{2C48658C-B8EF-4DBF-999C-0A1581AA0BFD}" dt="2021-03-17T17:43:43.558" v="5228" actId="14429"/>
          <ac:picMkLst>
            <pc:docMk/>
            <pc:sldMk cId="1346517814" sldId="347"/>
            <ac:picMk id="3" creationId="{AE9B9705-7BB6-3345-AF17-9764B9FA274F}"/>
          </ac:picMkLst>
        </pc:picChg>
        <pc:picChg chg="mod">
          <ac:chgData name="Pujing Yang" userId="ab333b3b-3743-41c6-90fc-2f9eb70a673e" providerId="ADAL" clId="{2C48658C-B8EF-4DBF-999C-0A1581AA0BFD}" dt="2021-03-17T17:24:05.995" v="5002" actId="1076"/>
          <ac:picMkLst>
            <pc:docMk/>
            <pc:sldMk cId="1346517814" sldId="347"/>
            <ac:picMk id="5" creationId="{4E63B37A-A987-D449-89C0-2BD46547009C}"/>
          </ac:picMkLst>
        </pc:picChg>
        <pc:picChg chg="mod">
          <ac:chgData name="Pujing Yang" userId="ab333b3b-3743-41c6-90fc-2f9eb70a673e" providerId="ADAL" clId="{2C48658C-B8EF-4DBF-999C-0A1581AA0BFD}" dt="2021-03-17T17:36:39.751" v="5094" actId="1076"/>
          <ac:picMkLst>
            <pc:docMk/>
            <pc:sldMk cId="1346517814" sldId="347"/>
            <ac:picMk id="7" creationId="{9B6B80C3-3E17-3545-9914-6979D44731CE}"/>
          </ac:picMkLst>
        </pc:picChg>
        <pc:picChg chg="mod ord">
          <ac:chgData name="Pujing Yang" userId="ab333b3b-3743-41c6-90fc-2f9eb70a673e" providerId="ADAL" clId="{2C48658C-B8EF-4DBF-999C-0A1581AA0BFD}" dt="2021-03-17T17:46:24.702" v="5262" actId="171"/>
          <ac:picMkLst>
            <pc:docMk/>
            <pc:sldMk cId="1346517814" sldId="347"/>
            <ac:picMk id="9" creationId="{BB49A887-3869-2741-AB14-745EA2557790}"/>
          </ac:picMkLst>
        </pc:picChg>
        <pc:picChg chg="mod">
          <ac:chgData name="Pujing Yang" userId="ab333b3b-3743-41c6-90fc-2f9eb70a673e" providerId="ADAL" clId="{2C48658C-B8EF-4DBF-999C-0A1581AA0BFD}" dt="2021-03-17T17:45:02.101" v="5247" actId="14100"/>
          <ac:picMkLst>
            <pc:docMk/>
            <pc:sldMk cId="1346517814" sldId="347"/>
            <ac:picMk id="12" creationId="{2D7FE70F-B70B-194E-A718-0586961172FA}"/>
          </ac:picMkLst>
        </pc:picChg>
        <pc:picChg chg="mod">
          <ac:chgData name="Pujing Yang" userId="ab333b3b-3743-41c6-90fc-2f9eb70a673e" providerId="ADAL" clId="{2C48658C-B8EF-4DBF-999C-0A1581AA0BFD}" dt="2021-03-17T17:36:25.667" v="5088" actId="1076"/>
          <ac:picMkLst>
            <pc:docMk/>
            <pc:sldMk cId="1346517814" sldId="347"/>
            <ac:picMk id="14" creationId="{D2D6EAE3-167E-854F-9DB9-B8177E68909C}"/>
          </ac:picMkLst>
        </pc:picChg>
        <pc:picChg chg="mod">
          <ac:chgData name="Pujing Yang" userId="ab333b3b-3743-41c6-90fc-2f9eb70a673e" providerId="ADAL" clId="{2C48658C-B8EF-4DBF-999C-0A1581AA0BFD}" dt="2021-03-17T17:36:48.206" v="5097" actId="1076"/>
          <ac:picMkLst>
            <pc:docMk/>
            <pc:sldMk cId="1346517814" sldId="347"/>
            <ac:picMk id="16" creationId="{EAE27FA1-612E-0140-AB32-D158797742B7}"/>
          </ac:picMkLst>
        </pc:picChg>
        <pc:picChg chg="mod">
          <ac:chgData name="Pujing Yang" userId="ab333b3b-3743-41c6-90fc-2f9eb70a673e" providerId="ADAL" clId="{2C48658C-B8EF-4DBF-999C-0A1581AA0BFD}" dt="2021-03-17T17:36:50.026" v="5098" actId="1076"/>
          <ac:picMkLst>
            <pc:docMk/>
            <pc:sldMk cId="1346517814" sldId="347"/>
            <ac:picMk id="18" creationId="{BFE03465-1BCB-8A41-8FCC-0123BA89BE10}"/>
          </ac:picMkLst>
        </pc:picChg>
        <pc:picChg chg="mod">
          <ac:chgData name="Pujing Yang" userId="ab333b3b-3743-41c6-90fc-2f9eb70a673e" providerId="ADAL" clId="{2C48658C-B8EF-4DBF-999C-0A1581AA0BFD}" dt="2021-03-17T17:25:22.973" v="5073" actId="1076"/>
          <ac:picMkLst>
            <pc:docMk/>
            <pc:sldMk cId="1346517814" sldId="347"/>
            <ac:picMk id="20" creationId="{82D22D30-314E-394D-9C90-73C1EA4A3D60}"/>
          </ac:picMkLst>
        </pc:picChg>
        <pc:picChg chg="mod">
          <ac:chgData name="Pujing Yang" userId="ab333b3b-3743-41c6-90fc-2f9eb70a673e" providerId="ADAL" clId="{2C48658C-B8EF-4DBF-999C-0A1581AA0BFD}" dt="2021-03-17T17:44:40.295" v="5235" actId="1076"/>
          <ac:picMkLst>
            <pc:docMk/>
            <pc:sldMk cId="1346517814" sldId="347"/>
            <ac:picMk id="22" creationId="{F1EC03AD-D7E5-7346-97CB-324CFC099949}"/>
          </ac:picMkLst>
        </pc:picChg>
        <pc:picChg chg="mod ord">
          <ac:chgData name="Pujing Yang" userId="ab333b3b-3743-41c6-90fc-2f9eb70a673e" providerId="ADAL" clId="{2C48658C-B8EF-4DBF-999C-0A1581AA0BFD}" dt="2021-03-17T17:46:41.804" v="5265" actId="171"/>
          <ac:picMkLst>
            <pc:docMk/>
            <pc:sldMk cId="1346517814" sldId="347"/>
            <ac:picMk id="24" creationId="{E8A8D663-2BD2-CC4F-BF7E-EBEE607EEF32}"/>
          </ac:picMkLst>
        </pc:picChg>
        <pc:picChg chg="mod">
          <ac:chgData name="Pujing Yang" userId="ab333b3b-3743-41c6-90fc-2f9eb70a673e" providerId="ADAL" clId="{2C48658C-B8EF-4DBF-999C-0A1581AA0BFD}" dt="2021-03-17T17:37:36.462" v="5134" actId="962"/>
          <ac:picMkLst>
            <pc:docMk/>
            <pc:sldMk cId="1346517814" sldId="347"/>
            <ac:picMk id="26" creationId="{C36F8B49-510E-1F47-9C97-FE4511579020}"/>
          </ac:picMkLst>
        </pc:picChg>
        <pc:picChg chg="mod">
          <ac:chgData name="Pujing Yang" userId="ab333b3b-3743-41c6-90fc-2f9eb70a673e" providerId="ADAL" clId="{2C48658C-B8EF-4DBF-999C-0A1581AA0BFD}" dt="2021-03-17T17:45:20.754" v="5253" actId="1076"/>
          <ac:picMkLst>
            <pc:docMk/>
            <pc:sldMk cId="1346517814" sldId="347"/>
            <ac:picMk id="28" creationId="{4CA5DE3F-053C-EA44-8B49-71766A7E32B0}"/>
          </ac:picMkLst>
        </pc:picChg>
        <pc:picChg chg="mod">
          <ac:chgData name="Pujing Yang" userId="ab333b3b-3743-41c6-90fc-2f9eb70a673e" providerId="ADAL" clId="{2C48658C-B8EF-4DBF-999C-0A1581AA0BFD}" dt="2021-03-17T17:24:05.995" v="5002" actId="1076"/>
          <ac:picMkLst>
            <pc:docMk/>
            <pc:sldMk cId="1346517814" sldId="347"/>
            <ac:picMk id="30" creationId="{A9964028-01FB-45B2-AF40-7F2BB0D7221B}"/>
          </ac:picMkLst>
        </pc:picChg>
        <pc:picChg chg="add del">
          <ac:chgData name="Pujing Yang" userId="ab333b3b-3743-41c6-90fc-2f9eb70a673e" providerId="ADAL" clId="{2C48658C-B8EF-4DBF-999C-0A1581AA0BFD}" dt="2021-03-17T17:24:58.760" v="5062" actId="478"/>
          <ac:picMkLst>
            <pc:docMk/>
            <pc:sldMk cId="1346517814" sldId="347"/>
            <ac:picMk id="31" creationId="{35AE9FF3-556F-4D26-99D2-002333CD8FEE}"/>
          </ac:picMkLst>
        </pc:picChg>
        <pc:picChg chg="mod">
          <ac:chgData name="Pujing Yang" userId="ab333b3b-3743-41c6-90fc-2f9eb70a673e" providerId="ADAL" clId="{2C48658C-B8EF-4DBF-999C-0A1581AA0BFD}" dt="2021-03-17T17:25:14.263" v="5070" actId="1076"/>
          <ac:picMkLst>
            <pc:docMk/>
            <pc:sldMk cId="1346517814" sldId="347"/>
            <ac:picMk id="33" creationId="{241C752C-EB49-3246-A698-065C5A26EBE3}"/>
          </ac:picMkLst>
        </pc:picChg>
        <pc:picChg chg="mod">
          <ac:chgData name="Pujing Yang" userId="ab333b3b-3743-41c6-90fc-2f9eb70a673e" providerId="ADAL" clId="{2C48658C-B8EF-4DBF-999C-0A1581AA0BFD}" dt="2021-03-17T17:45:11.365" v="5250" actId="1076"/>
          <ac:picMkLst>
            <pc:docMk/>
            <pc:sldMk cId="1346517814" sldId="347"/>
            <ac:picMk id="35" creationId="{DB3631E9-0B36-F241-8003-BB38A3E0EB7D}"/>
          </ac:picMkLst>
        </pc:picChg>
        <pc:cxnChg chg="add del">
          <ac:chgData name="Pujing Yang" userId="ab333b3b-3743-41c6-90fc-2f9eb70a673e" providerId="ADAL" clId="{2C48658C-B8EF-4DBF-999C-0A1581AA0BFD}" dt="2021-03-17T17:48:21.143" v="5273" actId="478"/>
          <ac:cxnSpMkLst>
            <pc:docMk/>
            <pc:sldMk cId="1346517814" sldId="347"/>
            <ac:cxnSpMk id="6" creationId="{E8BB53BF-FD3D-47D7-9703-0A7C3BBBB9DB}"/>
          </ac:cxnSpMkLst>
        </pc:cxnChg>
      </pc:sldChg>
      <pc:sldChg chg="addSp delSp modSp new mod modTransition">
        <pc:chgData name="Pujing Yang" userId="ab333b3b-3743-41c6-90fc-2f9eb70a673e" providerId="ADAL" clId="{2C48658C-B8EF-4DBF-999C-0A1581AA0BFD}" dt="2021-03-17T18:17:33.916" v="5618"/>
        <pc:sldMkLst>
          <pc:docMk/>
          <pc:sldMk cId="2776280808" sldId="349"/>
        </pc:sldMkLst>
        <pc:spChg chg="del">
          <ac:chgData name="Pujing Yang" userId="ab333b3b-3743-41c6-90fc-2f9eb70a673e" providerId="ADAL" clId="{2C48658C-B8EF-4DBF-999C-0A1581AA0BFD}" dt="2021-03-17T17:40:23.143" v="5190" actId="478"/>
          <ac:spMkLst>
            <pc:docMk/>
            <pc:sldMk cId="2776280808" sldId="349"/>
            <ac:spMk id="2" creationId="{53ECBE10-B31C-4805-85BE-749DFCC59BEC}"/>
          </ac:spMkLst>
        </pc:spChg>
        <pc:spChg chg="del">
          <ac:chgData name="Pujing Yang" userId="ab333b3b-3743-41c6-90fc-2f9eb70a673e" providerId="ADAL" clId="{2C48658C-B8EF-4DBF-999C-0A1581AA0BFD}" dt="2021-03-17T17:37:28.375" v="5104" actId="931"/>
          <ac:spMkLst>
            <pc:docMk/>
            <pc:sldMk cId="2776280808" sldId="349"/>
            <ac:spMk id="3" creationId="{8F346909-8988-4EDF-9883-67BD7920F1CD}"/>
          </ac:spMkLst>
        </pc:spChg>
        <pc:spChg chg="mod">
          <ac:chgData name="Pujing Yang" userId="ab333b3b-3743-41c6-90fc-2f9eb70a673e" providerId="ADAL" clId="{2C48658C-B8EF-4DBF-999C-0A1581AA0BFD}" dt="2021-03-17T17:40:59.311" v="5200" actId="465"/>
          <ac:spMkLst>
            <pc:docMk/>
            <pc:sldMk cId="2776280808" sldId="349"/>
            <ac:spMk id="4" creationId="{C064A53B-F7DC-45A3-98D9-CCCB6BE4B8FD}"/>
          </ac:spMkLst>
        </pc:spChg>
        <pc:spChg chg="add mod">
          <ac:chgData name="Pujing Yang" userId="ab333b3b-3743-41c6-90fc-2f9eb70a673e" providerId="ADAL" clId="{2C48658C-B8EF-4DBF-999C-0A1581AA0BFD}" dt="2021-03-17T17:53:58.702" v="5334" actId="20577"/>
          <ac:spMkLst>
            <pc:docMk/>
            <pc:sldMk cId="2776280808" sldId="349"/>
            <ac:spMk id="35" creationId="{8C0B95B9-A7A8-4774-8C34-37AEC7D10F21}"/>
          </ac:spMkLst>
        </pc:spChg>
        <pc:spChg chg="mod">
          <ac:chgData name="Pujing Yang" userId="ab333b3b-3743-41c6-90fc-2f9eb70a673e" providerId="ADAL" clId="{2C48658C-B8EF-4DBF-999C-0A1581AA0BFD}" dt="2021-03-17T17:53:50.235" v="5322"/>
          <ac:spMkLst>
            <pc:docMk/>
            <pc:sldMk cId="2776280808" sldId="349"/>
            <ac:spMk id="37" creationId="{7713D384-F222-4178-8E10-F4573F464F0A}"/>
          </ac:spMkLst>
        </pc:spChg>
        <pc:spChg chg="mod">
          <ac:chgData name="Pujing Yang" userId="ab333b3b-3743-41c6-90fc-2f9eb70a673e" providerId="ADAL" clId="{2C48658C-B8EF-4DBF-999C-0A1581AA0BFD}" dt="2021-03-17T17:53:50.235" v="5322"/>
          <ac:spMkLst>
            <pc:docMk/>
            <pc:sldMk cId="2776280808" sldId="349"/>
            <ac:spMk id="38" creationId="{9B463797-9780-4A88-B61D-87251713E9B5}"/>
          </ac:spMkLst>
        </pc:spChg>
        <pc:spChg chg="mod">
          <ac:chgData name="Pujing Yang" userId="ab333b3b-3743-41c6-90fc-2f9eb70a673e" providerId="ADAL" clId="{2C48658C-B8EF-4DBF-999C-0A1581AA0BFD}" dt="2021-03-17T17:53:50.235" v="5322"/>
          <ac:spMkLst>
            <pc:docMk/>
            <pc:sldMk cId="2776280808" sldId="349"/>
            <ac:spMk id="39" creationId="{D174848F-1A6C-4936-ABD3-261FE91683D1}"/>
          </ac:spMkLst>
        </pc:spChg>
        <pc:spChg chg="mod">
          <ac:chgData name="Pujing Yang" userId="ab333b3b-3743-41c6-90fc-2f9eb70a673e" providerId="ADAL" clId="{2C48658C-B8EF-4DBF-999C-0A1581AA0BFD}" dt="2021-03-17T17:53:50.235" v="5322"/>
          <ac:spMkLst>
            <pc:docMk/>
            <pc:sldMk cId="2776280808" sldId="349"/>
            <ac:spMk id="40" creationId="{63ABF0A9-628D-47E2-9D2E-A8AA6A8C4CA8}"/>
          </ac:spMkLst>
        </pc:spChg>
        <pc:spChg chg="mod">
          <ac:chgData name="Pujing Yang" userId="ab333b3b-3743-41c6-90fc-2f9eb70a673e" providerId="ADAL" clId="{2C48658C-B8EF-4DBF-999C-0A1581AA0BFD}" dt="2021-03-17T17:53:50.235" v="5322"/>
          <ac:spMkLst>
            <pc:docMk/>
            <pc:sldMk cId="2776280808" sldId="349"/>
            <ac:spMk id="41" creationId="{269DDCAB-3D36-4A37-8989-2F4E4CAC7C5B}"/>
          </ac:spMkLst>
        </pc:spChg>
        <pc:spChg chg="mod">
          <ac:chgData name="Pujing Yang" userId="ab333b3b-3743-41c6-90fc-2f9eb70a673e" providerId="ADAL" clId="{2C48658C-B8EF-4DBF-999C-0A1581AA0BFD}" dt="2021-03-17T17:53:50.235" v="5322"/>
          <ac:spMkLst>
            <pc:docMk/>
            <pc:sldMk cId="2776280808" sldId="349"/>
            <ac:spMk id="42" creationId="{9A969FBF-4876-4FAB-81B5-21430D869BBE}"/>
          </ac:spMkLst>
        </pc:spChg>
        <pc:grpChg chg="add mod">
          <ac:chgData name="Pujing Yang" userId="ab333b3b-3743-41c6-90fc-2f9eb70a673e" providerId="ADAL" clId="{2C48658C-B8EF-4DBF-999C-0A1581AA0BFD}" dt="2021-03-17T17:53:50.235" v="5322"/>
          <ac:grpSpMkLst>
            <pc:docMk/>
            <pc:sldMk cId="2776280808" sldId="349"/>
            <ac:grpSpMk id="36" creationId="{2E7C5AB5-CB5D-4B77-AA2F-080C3465794A}"/>
          </ac:grpSpMkLst>
        </pc:grpChg>
        <pc:picChg chg="add mod">
          <ac:chgData name="Pujing Yang" userId="ab333b3b-3743-41c6-90fc-2f9eb70a673e" providerId="ADAL" clId="{2C48658C-B8EF-4DBF-999C-0A1581AA0BFD}" dt="2021-03-17T17:49:34.367" v="5296" actId="1076"/>
          <ac:picMkLst>
            <pc:docMk/>
            <pc:sldMk cId="2776280808" sldId="349"/>
            <ac:picMk id="6" creationId="{0D34957E-A8F4-4B9B-8C16-EE5F910680F2}"/>
          </ac:picMkLst>
        </pc:picChg>
        <pc:picChg chg="add del mod">
          <ac:chgData name="Pujing Yang" userId="ab333b3b-3743-41c6-90fc-2f9eb70a673e" providerId="ADAL" clId="{2C48658C-B8EF-4DBF-999C-0A1581AA0BFD}" dt="2021-03-17T17:49:34.367" v="5296" actId="1076"/>
          <ac:picMkLst>
            <pc:docMk/>
            <pc:sldMk cId="2776280808" sldId="349"/>
            <ac:picMk id="8" creationId="{6222173E-7CFD-4164-A1EA-0C260F10F327}"/>
          </ac:picMkLst>
        </pc:picChg>
        <pc:picChg chg="add mod">
          <ac:chgData name="Pujing Yang" userId="ab333b3b-3743-41c6-90fc-2f9eb70a673e" providerId="ADAL" clId="{2C48658C-B8EF-4DBF-999C-0A1581AA0BFD}" dt="2021-03-17T17:49:34.367" v="5296" actId="1076"/>
          <ac:picMkLst>
            <pc:docMk/>
            <pc:sldMk cId="2776280808" sldId="349"/>
            <ac:picMk id="10" creationId="{299DF0FC-739F-4402-9E1F-7889BF7A3D6F}"/>
          </ac:picMkLst>
        </pc:picChg>
        <pc:picChg chg="add mod">
          <ac:chgData name="Pujing Yang" userId="ab333b3b-3743-41c6-90fc-2f9eb70a673e" providerId="ADAL" clId="{2C48658C-B8EF-4DBF-999C-0A1581AA0BFD}" dt="2021-03-17T17:49:34.367" v="5296" actId="1076"/>
          <ac:picMkLst>
            <pc:docMk/>
            <pc:sldMk cId="2776280808" sldId="349"/>
            <ac:picMk id="12" creationId="{B89CE89D-674A-4330-9C03-DBF3656591B4}"/>
          </ac:picMkLst>
        </pc:picChg>
        <pc:picChg chg="add mod">
          <ac:chgData name="Pujing Yang" userId="ab333b3b-3743-41c6-90fc-2f9eb70a673e" providerId="ADAL" clId="{2C48658C-B8EF-4DBF-999C-0A1581AA0BFD}" dt="2021-03-17T17:50:02.543" v="5304" actId="14100"/>
          <ac:picMkLst>
            <pc:docMk/>
            <pc:sldMk cId="2776280808" sldId="349"/>
            <ac:picMk id="14" creationId="{3BBEE40E-9C94-48B5-8D50-05C771B81E84}"/>
          </ac:picMkLst>
        </pc:picChg>
        <pc:picChg chg="add mod">
          <ac:chgData name="Pujing Yang" userId="ab333b3b-3743-41c6-90fc-2f9eb70a673e" providerId="ADAL" clId="{2C48658C-B8EF-4DBF-999C-0A1581AA0BFD}" dt="2021-03-17T17:49:34.367" v="5296" actId="1076"/>
          <ac:picMkLst>
            <pc:docMk/>
            <pc:sldMk cId="2776280808" sldId="349"/>
            <ac:picMk id="16" creationId="{C917A84E-3FA8-4926-A0F0-EE372EA37C8C}"/>
          </ac:picMkLst>
        </pc:picChg>
        <pc:picChg chg="add mod">
          <ac:chgData name="Pujing Yang" userId="ab333b3b-3743-41c6-90fc-2f9eb70a673e" providerId="ADAL" clId="{2C48658C-B8EF-4DBF-999C-0A1581AA0BFD}" dt="2021-03-17T17:50:01.735" v="5302" actId="14100"/>
          <ac:picMkLst>
            <pc:docMk/>
            <pc:sldMk cId="2776280808" sldId="349"/>
            <ac:picMk id="18" creationId="{51F64257-E3C3-4EB8-857A-5965300DFE3D}"/>
          </ac:picMkLst>
        </pc:picChg>
        <pc:picChg chg="add mod">
          <ac:chgData name="Pujing Yang" userId="ab333b3b-3743-41c6-90fc-2f9eb70a673e" providerId="ADAL" clId="{2C48658C-B8EF-4DBF-999C-0A1581AA0BFD}" dt="2021-03-17T17:50:05.482" v="5306" actId="14100"/>
          <ac:picMkLst>
            <pc:docMk/>
            <pc:sldMk cId="2776280808" sldId="349"/>
            <ac:picMk id="20" creationId="{C8CB0A30-B817-4610-A411-D41C357A25DB}"/>
          </ac:picMkLst>
        </pc:picChg>
        <pc:picChg chg="add mod">
          <ac:chgData name="Pujing Yang" userId="ab333b3b-3743-41c6-90fc-2f9eb70a673e" providerId="ADAL" clId="{2C48658C-B8EF-4DBF-999C-0A1581AA0BFD}" dt="2021-03-17T17:49:34.367" v="5296" actId="1076"/>
          <ac:picMkLst>
            <pc:docMk/>
            <pc:sldMk cId="2776280808" sldId="349"/>
            <ac:picMk id="22" creationId="{EF5FD117-55C2-487C-8E3C-84E004698B1F}"/>
          </ac:picMkLst>
        </pc:picChg>
        <pc:picChg chg="add mod">
          <ac:chgData name="Pujing Yang" userId="ab333b3b-3743-41c6-90fc-2f9eb70a673e" providerId="ADAL" clId="{2C48658C-B8EF-4DBF-999C-0A1581AA0BFD}" dt="2021-03-17T17:49:34.367" v="5296" actId="1076"/>
          <ac:picMkLst>
            <pc:docMk/>
            <pc:sldMk cId="2776280808" sldId="349"/>
            <ac:picMk id="24" creationId="{22546A77-07D3-4371-9FDA-2FFD62510A20}"/>
          </ac:picMkLst>
        </pc:picChg>
        <pc:picChg chg="add mod">
          <ac:chgData name="Pujing Yang" userId="ab333b3b-3743-41c6-90fc-2f9eb70a673e" providerId="ADAL" clId="{2C48658C-B8EF-4DBF-999C-0A1581AA0BFD}" dt="2021-03-17T17:49:34.367" v="5296" actId="1076"/>
          <ac:picMkLst>
            <pc:docMk/>
            <pc:sldMk cId="2776280808" sldId="349"/>
            <ac:picMk id="26" creationId="{99593F53-D652-4296-A679-30C33D026F83}"/>
          </ac:picMkLst>
        </pc:picChg>
        <pc:picChg chg="add mod">
          <ac:chgData name="Pujing Yang" userId="ab333b3b-3743-41c6-90fc-2f9eb70a673e" providerId="ADAL" clId="{2C48658C-B8EF-4DBF-999C-0A1581AA0BFD}" dt="2021-03-17T17:49:34.367" v="5296" actId="1076"/>
          <ac:picMkLst>
            <pc:docMk/>
            <pc:sldMk cId="2776280808" sldId="349"/>
            <ac:picMk id="28" creationId="{DEF43B74-52EC-49AF-86E2-C4E91BFDBE1B}"/>
          </ac:picMkLst>
        </pc:picChg>
        <pc:picChg chg="add mod">
          <ac:chgData name="Pujing Yang" userId="ab333b3b-3743-41c6-90fc-2f9eb70a673e" providerId="ADAL" clId="{2C48658C-B8EF-4DBF-999C-0A1581AA0BFD}" dt="2021-03-17T17:49:34.367" v="5296" actId="1076"/>
          <ac:picMkLst>
            <pc:docMk/>
            <pc:sldMk cId="2776280808" sldId="349"/>
            <ac:picMk id="30" creationId="{E1D38C4E-238A-44CE-86D4-47B98F258E5F}"/>
          </ac:picMkLst>
        </pc:picChg>
        <pc:picChg chg="add mod">
          <ac:chgData name="Pujing Yang" userId="ab333b3b-3743-41c6-90fc-2f9eb70a673e" providerId="ADAL" clId="{2C48658C-B8EF-4DBF-999C-0A1581AA0BFD}" dt="2021-03-17T17:49:34.367" v="5296" actId="1076"/>
          <ac:picMkLst>
            <pc:docMk/>
            <pc:sldMk cId="2776280808" sldId="349"/>
            <ac:picMk id="32" creationId="{27236420-B433-489A-BBA1-07095CAF9C3E}"/>
          </ac:picMkLst>
        </pc:picChg>
        <pc:picChg chg="add mod">
          <ac:chgData name="Pujing Yang" userId="ab333b3b-3743-41c6-90fc-2f9eb70a673e" providerId="ADAL" clId="{2C48658C-B8EF-4DBF-999C-0A1581AA0BFD}" dt="2021-03-17T17:49:34.367" v="5296" actId="1076"/>
          <ac:picMkLst>
            <pc:docMk/>
            <pc:sldMk cId="2776280808" sldId="349"/>
            <ac:picMk id="34" creationId="{EEFC40D0-D8D9-4113-BD72-75A7878507DE}"/>
          </ac:picMkLst>
        </pc:picChg>
      </pc:sldChg>
      <pc:sldChg chg="delSp modSp add del mod">
        <pc:chgData name="Pujing Yang" userId="ab333b3b-3743-41c6-90fc-2f9eb70a673e" providerId="ADAL" clId="{2C48658C-B8EF-4DBF-999C-0A1581AA0BFD}" dt="2021-03-17T17:54:49.017" v="5361" actId="47"/>
        <pc:sldMkLst>
          <pc:docMk/>
          <pc:sldMk cId="2017986103" sldId="350"/>
        </pc:sldMkLst>
        <pc:picChg chg="mod">
          <ac:chgData name="Pujing Yang" userId="ab333b3b-3743-41c6-90fc-2f9eb70a673e" providerId="ADAL" clId="{2C48658C-B8EF-4DBF-999C-0A1581AA0BFD}" dt="2021-03-17T17:54:28.177" v="5350" actId="14100"/>
          <ac:picMkLst>
            <pc:docMk/>
            <pc:sldMk cId="2017986103" sldId="350"/>
            <ac:picMk id="6" creationId="{0D34957E-A8F4-4B9B-8C16-EE5F910680F2}"/>
          </ac:picMkLst>
        </pc:picChg>
        <pc:picChg chg="del mod">
          <ac:chgData name="Pujing Yang" userId="ab333b3b-3743-41c6-90fc-2f9eb70a673e" providerId="ADAL" clId="{2C48658C-B8EF-4DBF-999C-0A1581AA0BFD}" dt="2021-03-17T17:54:47.553" v="5360" actId="478"/>
          <ac:picMkLst>
            <pc:docMk/>
            <pc:sldMk cId="2017986103" sldId="350"/>
            <ac:picMk id="20" creationId="{C8CB0A30-B817-4610-A411-D41C357A25DB}"/>
          </ac:picMkLst>
        </pc:picChg>
        <pc:picChg chg="mod">
          <ac:chgData name="Pujing Yang" userId="ab333b3b-3743-41c6-90fc-2f9eb70a673e" providerId="ADAL" clId="{2C48658C-B8EF-4DBF-999C-0A1581AA0BFD}" dt="2021-03-17T17:54:32.937" v="5354" actId="1076"/>
          <ac:picMkLst>
            <pc:docMk/>
            <pc:sldMk cId="2017986103" sldId="350"/>
            <ac:picMk id="22" creationId="{EF5FD117-55C2-487C-8E3C-84E004698B1F}"/>
          </ac:picMkLst>
        </pc:picChg>
        <pc:picChg chg="mod">
          <ac:chgData name="Pujing Yang" userId="ab333b3b-3743-41c6-90fc-2f9eb70a673e" providerId="ADAL" clId="{2C48658C-B8EF-4DBF-999C-0A1581AA0BFD}" dt="2021-03-17T17:54:14.058" v="5343" actId="1076"/>
          <ac:picMkLst>
            <pc:docMk/>
            <pc:sldMk cId="2017986103" sldId="350"/>
            <ac:picMk id="30" creationId="{E1D38C4E-238A-44CE-86D4-47B98F258E5F}"/>
          </ac:picMkLst>
        </pc:picChg>
        <pc:picChg chg="mod">
          <ac:chgData name="Pujing Yang" userId="ab333b3b-3743-41c6-90fc-2f9eb70a673e" providerId="ADAL" clId="{2C48658C-B8EF-4DBF-999C-0A1581AA0BFD}" dt="2021-03-17T17:54:40.178" v="5359" actId="1076"/>
          <ac:picMkLst>
            <pc:docMk/>
            <pc:sldMk cId="2017986103" sldId="350"/>
            <ac:picMk id="32" creationId="{27236420-B433-489A-BBA1-07095CAF9C3E}"/>
          </ac:picMkLst>
        </pc:picChg>
        <pc:picChg chg="mod">
          <ac:chgData name="Pujing Yang" userId="ab333b3b-3743-41c6-90fc-2f9eb70a673e" providerId="ADAL" clId="{2C48658C-B8EF-4DBF-999C-0A1581AA0BFD}" dt="2021-03-17T17:54:36.402" v="5357" actId="1076"/>
          <ac:picMkLst>
            <pc:docMk/>
            <pc:sldMk cId="2017986103" sldId="350"/>
            <ac:picMk id="34" creationId="{EEFC40D0-D8D9-4113-BD72-75A7878507DE}"/>
          </ac:picMkLst>
        </pc:picChg>
      </pc:sldChg>
      <pc:sldChg chg="addSp delSp modSp new del mod">
        <pc:chgData name="Pujing Yang" userId="ab333b3b-3743-41c6-90fc-2f9eb70a673e" providerId="ADAL" clId="{2C48658C-B8EF-4DBF-999C-0A1581AA0BFD}" dt="2021-03-17T18:03:54.505" v="5455" actId="47"/>
        <pc:sldMkLst>
          <pc:docMk/>
          <pc:sldMk cId="3487940320" sldId="350"/>
        </pc:sldMkLst>
        <pc:spChg chg="del">
          <ac:chgData name="Pujing Yang" userId="ab333b3b-3743-41c6-90fc-2f9eb70a673e" providerId="ADAL" clId="{2C48658C-B8EF-4DBF-999C-0A1581AA0BFD}" dt="2021-03-17T17:56:36.347" v="5363"/>
          <ac:spMkLst>
            <pc:docMk/>
            <pc:sldMk cId="3487940320" sldId="350"/>
            <ac:spMk id="2" creationId="{126BDD19-BE16-44F4-97FD-2084C741DC5C}"/>
          </ac:spMkLst>
        </pc:spChg>
        <pc:spChg chg="del">
          <ac:chgData name="Pujing Yang" userId="ab333b3b-3743-41c6-90fc-2f9eb70a673e" providerId="ADAL" clId="{2C48658C-B8EF-4DBF-999C-0A1581AA0BFD}" dt="2021-03-17T17:56:36.347" v="5363"/>
          <ac:spMkLst>
            <pc:docMk/>
            <pc:sldMk cId="3487940320" sldId="350"/>
            <ac:spMk id="3" creationId="{C52B5D43-CB6B-4CA8-8F89-6377CDAB4187}"/>
          </ac:spMkLst>
        </pc:spChg>
        <pc:spChg chg="mod">
          <ac:chgData name="Pujing Yang" userId="ab333b3b-3743-41c6-90fc-2f9eb70a673e" providerId="ADAL" clId="{2C48658C-B8EF-4DBF-999C-0A1581AA0BFD}" dt="2021-03-17T17:56:36.347" v="5363"/>
          <ac:spMkLst>
            <pc:docMk/>
            <pc:sldMk cId="3487940320" sldId="350"/>
            <ac:spMk id="4" creationId="{037800C4-67F4-4CDF-A564-FE4E5BB3BA18}"/>
          </ac:spMkLst>
        </pc:spChg>
        <pc:spChg chg="add mod">
          <ac:chgData name="Pujing Yang" userId="ab333b3b-3743-41c6-90fc-2f9eb70a673e" providerId="ADAL" clId="{2C48658C-B8EF-4DBF-999C-0A1581AA0BFD}" dt="2021-03-17T17:57:38.774" v="5400" actId="1076"/>
          <ac:spMkLst>
            <pc:docMk/>
            <pc:sldMk cId="3487940320" sldId="350"/>
            <ac:spMk id="5" creationId="{6C33CBC8-5256-4192-8C9B-F2C601E4F9D8}"/>
          </ac:spMkLst>
        </pc:spChg>
        <pc:spChg chg="add mod">
          <ac:chgData name="Pujing Yang" userId="ab333b3b-3743-41c6-90fc-2f9eb70a673e" providerId="ADAL" clId="{2C48658C-B8EF-4DBF-999C-0A1581AA0BFD}" dt="2021-03-17T17:57:38.774" v="5400" actId="1076"/>
          <ac:spMkLst>
            <pc:docMk/>
            <pc:sldMk cId="3487940320" sldId="350"/>
            <ac:spMk id="6" creationId="{C4191FF0-3A1A-4888-BF17-C4A7E53B31C1}"/>
          </ac:spMkLst>
        </pc:spChg>
        <pc:spChg chg="add mod">
          <ac:chgData name="Pujing Yang" userId="ab333b3b-3743-41c6-90fc-2f9eb70a673e" providerId="ADAL" clId="{2C48658C-B8EF-4DBF-999C-0A1581AA0BFD}" dt="2021-03-17T17:57:38.774" v="5400" actId="1076"/>
          <ac:spMkLst>
            <pc:docMk/>
            <pc:sldMk cId="3487940320" sldId="350"/>
            <ac:spMk id="7" creationId="{D20F06A2-7A5C-430F-ACF6-D4FCAE6F9AA8}"/>
          </ac:spMkLst>
        </pc:spChg>
        <pc:spChg chg="add mod">
          <ac:chgData name="Pujing Yang" userId="ab333b3b-3743-41c6-90fc-2f9eb70a673e" providerId="ADAL" clId="{2C48658C-B8EF-4DBF-999C-0A1581AA0BFD}" dt="2021-03-17T17:57:50.410" v="5401" actId="571"/>
          <ac:spMkLst>
            <pc:docMk/>
            <pc:sldMk cId="3487940320" sldId="350"/>
            <ac:spMk id="8" creationId="{97B868C2-B5AE-43E5-863A-328ACA04B2DA}"/>
          </ac:spMkLst>
        </pc:spChg>
        <pc:picChg chg="add mod">
          <ac:chgData name="Pujing Yang" userId="ab333b3b-3743-41c6-90fc-2f9eb70a673e" providerId="ADAL" clId="{2C48658C-B8EF-4DBF-999C-0A1581AA0BFD}" dt="2021-03-17T17:58:05.921" v="5403" actId="1076"/>
          <ac:picMkLst>
            <pc:docMk/>
            <pc:sldMk cId="3487940320" sldId="350"/>
            <ac:picMk id="9" creationId="{BE475FAC-167A-4E94-B025-3C1B62085B0B}"/>
          </ac:picMkLst>
        </pc:picChg>
        <pc:picChg chg="add del mod">
          <ac:chgData name="Pujing Yang" userId="ab333b3b-3743-41c6-90fc-2f9eb70a673e" providerId="ADAL" clId="{2C48658C-B8EF-4DBF-999C-0A1581AA0BFD}" dt="2021-03-17T17:58:21.451" v="5406" actId="478"/>
          <ac:picMkLst>
            <pc:docMk/>
            <pc:sldMk cId="3487940320" sldId="350"/>
            <ac:picMk id="10" creationId="{21640386-E132-4484-A538-150C592C4CA4}"/>
          </ac:picMkLst>
        </pc:picChg>
        <pc:picChg chg="add del mod">
          <ac:chgData name="Pujing Yang" userId="ab333b3b-3743-41c6-90fc-2f9eb70a673e" providerId="ADAL" clId="{2C48658C-B8EF-4DBF-999C-0A1581AA0BFD}" dt="2021-03-17T17:59:55.150" v="5411" actId="478"/>
          <ac:picMkLst>
            <pc:docMk/>
            <pc:sldMk cId="3487940320" sldId="350"/>
            <ac:picMk id="12" creationId="{077B0783-00DD-4013-A111-714DE2F23EFA}"/>
          </ac:picMkLst>
        </pc:picChg>
        <pc:picChg chg="add mod">
          <ac:chgData name="Pujing Yang" userId="ab333b3b-3743-41c6-90fc-2f9eb70a673e" providerId="ADAL" clId="{2C48658C-B8EF-4DBF-999C-0A1581AA0BFD}" dt="2021-03-17T18:01:27.135" v="5422" actId="1076"/>
          <ac:picMkLst>
            <pc:docMk/>
            <pc:sldMk cId="3487940320" sldId="350"/>
            <ac:picMk id="14" creationId="{4D4E33FE-1412-4A7C-8777-0E3EFAA234DF}"/>
          </ac:picMkLst>
        </pc:picChg>
        <pc:picChg chg="add del mod">
          <ac:chgData name="Pujing Yang" userId="ab333b3b-3743-41c6-90fc-2f9eb70a673e" providerId="ADAL" clId="{2C48658C-B8EF-4DBF-999C-0A1581AA0BFD}" dt="2021-03-17T18:00:00.798" v="5414" actId="478"/>
          <ac:picMkLst>
            <pc:docMk/>
            <pc:sldMk cId="3487940320" sldId="350"/>
            <ac:picMk id="16" creationId="{1D563EA3-E43F-47D1-8826-8FD719B6B309}"/>
          </ac:picMkLst>
        </pc:picChg>
        <pc:picChg chg="add mod">
          <ac:chgData name="Pujing Yang" userId="ab333b3b-3743-41c6-90fc-2f9eb70a673e" providerId="ADAL" clId="{2C48658C-B8EF-4DBF-999C-0A1581AA0BFD}" dt="2021-03-17T17:59:57.743" v="5413" actId="1076"/>
          <ac:picMkLst>
            <pc:docMk/>
            <pc:sldMk cId="3487940320" sldId="350"/>
            <ac:picMk id="18" creationId="{F2EFB5F0-8D51-45AA-8EA7-82663C87750D}"/>
          </ac:picMkLst>
        </pc:picChg>
      </pc:sldChg>
      <pc:sldChg chg="new del">
        <pc:chgData name="Pujing Yang" userId="ab333b3b-3743-41c6-90fc-2f9eb70a673e" providerId="ADAL" clId="{2C48658C-B8EF-4DBF-999C-0A1581AA0BFD}" dt="2021-03-17T22:58:02.753" v="5803" actId="47"/>
        <pc:sldMkLst>
          <pc:docMk/>
          <pc:sldMk cId="4021479562" sldId="350"/>
        </pc:sldMkLst>
      </pc:sldChg>
      <pc:sldChg chg="addSp delSp modSp add mod">
        <pc:chgData name="Pujing Yang" userId="ab333b3b-3743-41c6-90fc-2f9eb70a673e" providerId="ADAL" clId="{2C48658C-B8EF-4DBF-999C-0A1581AA0BFD}" dt="2021-03-18T00:17:32.121" v="6326" actId="14100"/>
        <pc:sldMkLst>
          <pc:docMk/>
          <pc:sldMk cId="3692729168" sldId="351"/>
        </pc:sldMkLst>
        <pc:spChg chg="mod">
          <ac:chgData name="Pujing Yang" userId="ab333b3b-3743-41c6-90fc-2f9eb70a673e" providerId="ADAL" clId="{2C48658C-B8EF-4DBF-999C-0A1581AA0BFD}" dt="2021-03-17T23:02:26.415" v="5838" actId="1076"/>
          <ac:spMkLst>
            <pc:docMk/>
            <pc:sldMk cId="3692729168" sldId="351"/>
            <ac:spMk id="2" creationId="{C72DC925-F593-4D35-93DE-CE1944D7B346}"/>
          </ac:spMkLst>
        </pc:spChg>
        <pc:spChg chg="del">
          <ac:chgData name="Pujing Yang" userId="ab333b3b-3743-41c6-90fc-2f9eb70a673e" providerId="ADAL" clId="{2C48658C-B8EF-4DBF-999C-0A1581AA0BFD}" dt="2021-03-17T22:58:26.469" v="5807" actId="478"/>
          <ac:spMkLst>
            <pc:docMk/>
            <pc:sldMk cId="3692729168" sldId="351"/>
            <ac:spMk id="3" creationId="{C934C408-A4F3-5046-845D-5155F8910138}"/>
          </ac:spMkLst>
        </pc:spChg>
        <pc:spChg chg="add mod">
          <ac:chgData name="Pujing Yang" userId="ab333b3b-3743-41c6-90fc-2f9eb70a673e" providerId="ADAL" clId="{2C48658C-B8EF-4DBF-999C-0A1581AA0BFD}" dt="2021-03-17T23:38:03.940" v="6162" actId="1036"/>
          <ac:spMkLst>
            <pc:docMk/>
            <pc:sldMk cId="3692729168" sldId="351"/>
            <ac:spMk id="4" creationId="{F2A76EAA-240D-4E76-9F37-E19D798BE2E6}"/>
          </ac:spMkLst>
        </pc:spChg>
        <pc:spChg chg="add mod">
          <ac:chgData name="Pujing Yang" userId="ab333b3b-3743-41c6-90fc-2f9eb70a673e" providerId="ADAL" clId="{2C48658C-B8EF-4DBF-999C-0A1581AA0BFD}" dt="2021-03-17T23:37:55.981" v="6156" actId="1076"/>
          <ac:spMkLst>
            <pc:docMk/>
            <pc:sldMk cId="3692729168" sldId="351"/>
            <ac:spMk id="5" creationId="{C0EB3010-8780-4D4E-8CED-2AFBDEAC89E3}"/>
          </ac:spMkLst>
        </pc:spChg>
        <pc:spChg chg="mod">
          <ac:chgData name="Pujing Yang" userId="ab333b3b-3743-41c6-90fc-2f9eb70a673e" providerId="ADAL" clId="{2C48658C-B8EF-4DBF-999C-0A1581AA0BFD}" dt="2021-03-17T23:20:29.616" v="6002" actId="12789"/>
          <ac:spMkLst>
            <pc:docMk/>
            <pc:sldMk cId="3692729168" sldId="351"/>
            <ac:spMk id="21" creationId="{1317E382-0B34-4279-A6E9-D7F248CBD3B5}"/>
          </ac:spMkLst>
        </pc:spChg>
        <pc:spChg chg="mod">
          <ac:chgData name="Pujing Yang" userId="ab333b3b-3743-41c6-90fc-2f9eb70a673e" providerId="ADAL" clId="{2C48658C-B8EF-4DBF-999C-0A1581AA0BFD}" dt="2021-03-17T23:20:29.066" v="6001" actId="12789"/>
          <ac:spMkLst>
            <pc:docMk/>
            <pc:sldMk cId="3692729168" sldId="351"/>
            <ac:spMk id="26" creationId="{981463F9-E1E8-4133-AE40-DAA86D8CDC56}"/>
          </ac:spMkLst>
        </pc:spChg>
        <pc:grpChg chg="add mod">
          <ac:chgData name="Pujing Yang" userId="ab333b3b-3743-41c6-90fc-2f9eb70a673e" providerId="ADAL" clId="{2C48658C-B8EF-4DBF-999C-0A1581AA0BFD}" dt="2021-03-17T23:38:03.940" v="6162" actId="1036"/>
          <ac:grpSpMkLst>
            <pc:docMk/>
            <pc:sldMk cId="3692729168" sldId="351"/>
            <ac:grpSpMk id="14" creationId="{F3CFC35B-4C30-42F0-8E96-4B97F6F54184}"/>
          </ac:grpSpMkLst>
        </pc:grpChg>
        <pc:grpChg chg="mod">
          <ac:chgData name="Pujing Yang" userId="ab333b3b-3743-41c6-90fc-2f9eb70a673e" providerId="ADAL" clId="{2C48658C-B8EF-4DBF-999C-0A1581AA0BFD}" dt="2021-03-17T23:20:29.616" v="6002" actId="12789"/>
          <ac:grpSpMkLst>
            <pc:docMk/>
            <pc:sldMk cId="3692729168" sldId="351"/>
            <ac:grpSpMk id="20" creationId="{E010EE2D-2070-4AA2-B36B-BFBF4469973C}"/>
          </ac:grpSpMkLst>
        </pc:grpChg>
        <pc:grpChg chg="add mod">
          <ac:chgData name="Pujing Yang" userId="ab333b3b-3743-41c6-90fc-2f9eb70a673e" providerId="ADAL" clId="{2C48658C-B8EF-4DBF-999C-0A1581AA0BFD}" dt="2021-03-17T23:37:55.981" v="6156" actId="1076"/>
          <ac:grpSpMkLst>
            <pc:docMk/>
            <pc:sldMk cId="3692729168" sldId="351"/>
            <ac:grpSpMk id="24" creationId="{6651C006-E11B-4322-8C89-0A69C777FF9F}"/>
          </ac:grpSpMkLst>
        </pc:grpChg>
        <pc:graphicFrameChg chg="del">
          <ac:chgData name="Pujing Yang" userId="ab333b3b-3743-41c6-90fc-2f9eb70a673e" providerId="ADAL" clId="{2C48658C-B8EF-4DBF-999C-0A1581AA0BFD}" dt="2021-03-17T22:58:07.646" v="5804" actId="478"/>
          <ac:graphicFrameMkLst>
            <pc:docMk/>
            <pc:sldMk cId="3692729168" sldId="351"/>
            <ac:graphicFrameMk id="15" creationId="{0C7D1969-4A10-974A-8427-87E677DB7C11}"/>
          </ac:graphicFrameMkLst>
        </pc:graphicFrameChg>
        <pc:graphicFrameChg chg="add mod modGraphic">
          <ac:chgData name="Pujing Yang" userId="ab333b3b-3743-41c6-90fc-2f9eb70a673e" providerId="ADAL" clId="{2C48658C-B8EF-4DBF-999C-0A1581AA0BFD}" dt="2021-03-17T23:38:03.940" v="6162" actId="1036"/>
          <ac:graphicFrameMkLst>
            <pc:docMk/>
            <pc:sldMk cId="3692729168" sldId="351"/>
            <ac:graphicFrameMk id="31" creationId="{A755EB26-C232-4069-9184-1B092D1C8449}"/>
          </ac:graphicFrameMkLst>
        </pc:graphicFrameChg>
        <pc:graphicFrameChg chg="add del mod modGraphic">
          <ac:chgData name="Pujing Yang" userId="ab333b3b-3743-41c6-90fc-2f9eb70a673e" providerId="ADAL" clId="{2C48658C-B8EF-4DBF-999C-0A1581AA0BFD}" dt="2021-03-17T23:11:56.865" v="5918" actId="478"/>
          <ac:graphicFrameMkLst>
            <pc:docMk/>
            <pc:sldMk cId="3692729168" sldId="351"/>
            <ac:graphicFrameMk id="32" creationId="{6DA7959B-EC70-4ED7-87D5-5D97DC0E1145}"/>
          </ac:graphicFrameMkLst>
        </pc:graphicFrameChg>
        <pc:picChg chg="add del mod">
          <ac:chgData name="Pujing Yang" userId="ab333b3b-3743-41c6-90fc-2f9eb70a673e" providerId="ADAL" clId="{2C48658C-B8EF-4DBF-999C-0A1581AA0BFD}" dt="2021-03-17T23:07:43.127" v="5872" actId="478"/>
          <ac:picMkLst>
            <pc:docMk/>
            <pc:sldMk cId="3692729168" sldId="351"/>
            <ac:picMk id="6" creationId="{FA0D3EBD-B695-48AC-9542-86D96DEEC3D9}"/>
          </ac:picMkLst>
        </pc:picChg>
        <pc:picChg chg="del">
          <ac:chgData name="Pujing Yang" userId="ab333b3b-3743-41c6-90fc-2f9eb70a673e" providerId="ADAL" clId="{2C48658C-B8EF-4DBF-999C-0A1581AA0BFD}" dt="2021-03-17T22:58:07.646" v="5804" actId="478"/>
          <ac:picMkLst>
            <pc:docMk/>
            <pc:sldMk cId="3692729168" sldId="351"/>
            <ac:picMk id="12" creationId="{76835C85-4077-6F4D-86E5-4A6940E0680F}"/>
          </ac:picMkLst>
        </pc:picChg>
        <pc:picChg chg="mod">
          <ac:chgData name="Pujing Yang" userId="ab333b3b-3743-41c6-90fc-2f9eb70a673e" providerId="ADAL" clId="{2C48658C-B8EF-4DBF-999C-0A1581AA0BFD}" dt="2021-03-17T23:20:29.616" v="6002" actId="12789"/>
          <ac:picMkLst>
            <pc:docMk/>
            <pc:sldMk cId="3692729168" sldId="351"/>
            <ac:picMk id="22" creationId="{02432314-859E-4354-B580-2305A3D598A9}"/>
          </ac:picMkLst>
        </pc:picChg>
        <pc:picChg chg="mod">
          <ac:chgData name="Pujing Yang" userId="ab333b3b-3743-41c6-90fc-2f9eb70a673e" providerId="ADAL" clId="{2C48658C-B8EF-4DBF-999C-0A1581AA0BFD}" dt="2021-03-17T23:20:29.616" v="6002" actId="12789"/>
          <ac:picMkLst>
            <pc:docMk/>
            <pc:sldMk cId="3692729168" sldId="351"/>
            <ac:picMk id="23" creationId="{432B7580-D22D-44C5-9FE3-B0A155E2561B}"/>
          </ac:picMkLst>
        </pc:picChg>
        <pc:picChg chg="mod">
          <ac:chgData name="Pujing Yang" userId="ab333b3b-3743-41c6-90fc-2f9eb70a673e" providerId="ADAL" clId="{2C48658C-B8EF-4DBF-999C-0A1581AA0BFD}" dt="2021-03-17T23:20:29.066" v="6001" actId="12789"/>
          <ac:picMkLst>
            <pc:docMk/>
            <pc:sldMk cId="3692729168" sldId="351"/>
            <ac:picMk id="25" creationId="{0E7270DB-F8E1-43D8-9118-49C03B47C0A5}"/>
          </ac:picMkLst>
        </pc:picChg>
        <pc:picChg chg="add mod ord">
          <ac:chgData name="Pujing Yang" userId="ab333b3b-3743-41c6-90fc-2f9eb70a673e" providerId="ADAL" clId="{2C48658C-B8EF-4DBF-999C-0A1581AA0BFD}" dt="2021-03-18T00:17:32.121" v="6326" actId="14100"/>
          <ac:picMkLst>
            <pc:docMk/>
            <pc:sldMk cId="3692729168" sldId="351"/>
            <ac:picMk id="30" creationId="{309E4597-E767-49A9-BEA9-0BA2F0FD9408}"/>
          </ac:picMkLst>
        </pc:picChg>
      </pc:sldChg>
      <pc:sldChg chg="delSp modSp add mod">
        <pc:chgData name="Pujing Yang" userId="ab333b3b-3743-41c6-90fc-2f9eb70a673e" providerId="ADAL" clId="{2C48658C-B8EF-4DBF-999C-0A1581AA0BFD}" dt="2021-03-17T23:38:43.828" v="6165" actId="207"/>
        <pc:sldMkLst>
          <pc:docMk/>
          <pc:sldMk cId="2377292688" sldId="352"/>
        </pc:sldMkLst>
        <pc:graphicFrameChg chg="del mod">
          <ac:chgData name="Pujing Yang" userId="ab333b3b-3743-41c6-90fc-2f9eb70a673e" providerId="ADAL" clId="{2C48658C-B8EF-4DBF-999C-0A1581AA0BFD}" dt="2021-03-17T23:32:17.360" v="6116" actId="478"/>
          <ac:graphicFrameMkLst>
            <pc:docMk/>
            <pc:sldMk cId="2377292688" sldId="352"/>
            <ac:graphicFrameMk id="3" creationId="{38768AC3-1633-433D-A663-9B0BBBA23EE8}"/>
          </ac:graphicFrameMkLst>
        </pc:graphicFrameChg>
        <pc:graphicFrameChg chg="mod modGraphic">
          <ac:chgData name="Pujing Yang" userId="ab333b3b-3743-41c6-90fc-2f9eb70a673e" providerId="ADAL" clId="{2C48658C-B8EF-4DBF-999C-0A1581AA0BFD}" dt="2021-03-17T23:38:43.828" v="6165" actId="207"/>
          <ac:graphicFrameMkLst>
            <pc:docMk/>
            <pc:sldMk cId="2377292688" sldId="352"/>
            <ac:graphicFrameMk id="13" creationId="{008A74AC-1062-44B8-853E-8F78575F6E4E}"/>
          </ac:graphicFrameMkLst>
        </pc:graphicFrameChg>
      </pc:sldChg>
      <pc:sldChg chg="addSp delSp modSp add del mod">
        <pc:chgData name="Pujing Yang" userId="ab333b3b-3743-41c6-90fc-2f9eb70a673e" providerId="ADAL" clId="{2C48658C-B8EF-4DBF-999C-0A1581AA0BFD}" dt="2021-03-18T00:51:23.677" v="6604" actId="47"/>
        <pc:sldMkLst>
          <pc:docMk/>
          <pc:sldMk cId="3626586800" sldId="353"/>
        </pc:sldMkLst>
        <pc:spChg chg="mod">
          <ac:chgData name="Pujing Yang" userId="ab333b3b-3743-41c6-90fc-2f9eb70a673e" providerId="ADAL" clId="{2C48658C-B8EF-4DBF-999C-0A1581AA0BFD}" dt="2021-03-18T00:49:28.399" v="6591" actId="26606"/>
          <ac:spMkLst>
            <pc:docMk/>
            <pc:sldMk cId="3626586800" sldId="353"/>
            <ac:spMk id="2" creationId="{C72DC925-F593-4D35-93DE-CE1944D7B346}"/>
          </ac:spMkLst>
        </pc:spChg>
        <pc:spChg chg="mod ord">
          <ac:chgData name="Pujing Yang" userId="ab333b3b-3743-41c6-90fc-2f9eb70a673e" providerId="ADAL" clId="{2C48658C-B8EF-4DBF-999C-0A1581AA0BFD}" dt="2021-03-18T00:49:28.399" v="6591" actId="26606"/>
          <ac:spMkLst>
            <pc:docMk/>
            <pc:sldMk cId="3626586800" sldId="353"/>
            <ac:spMk id="3" creationId="{EB805B23-1666-42E7-ACC4-9689365F29B9}"/>
          </ac:spMkLst>
        </pc:spChg>
        <pc:spChg chg="mod">
          <ac:chgData name="Pujing Yang" userId="ab333b3b-3743-41c6-90fc-2f9eb70a673e" providerId="ADAL" clId="{2C48658C-B8EF-4DBF-999C-0A1581AA0BFD}" dt="2021-03-18T00:49:28.399" v="6591" actId="26606"/>
          <ac:spMkLst>
            <pc:docMk/>
            <pc:sldMk cId="3626586800" sldId="353"/>
            <ac:spMk id="7" creationId="{1E12BDEA-F6FF-48FD-A342-50BBD860579E}"/>
          </ac:spMkLst>
        </pc:spChg>
        <pc:spChg chg="del">
          <ac:chgData name="Pujing Yang" userId="ab333b3b-3743-41c6-90fc-2f9eb70a673e" providerId="ADAL" clId="{2C48658C-B8EF-4DBF-999C-0A1581AA0BFD}" dt="2021-03-18T00:39:47.545" v="6558" actId="26606"/>
          <ac:spMkLst>
            <pc:docMk/>
            <pc:sldMk cId="3626586800" sldId="353"/>
            <ac:spMk id="10" creationId="{3CD9DF72-87A3-404E-A828-84CBF11A8303}"/>
          </ac:spMkLst>
        </pc:spChg>
        <pc:spChg chg="add del">
          <ac:chgData name="Pujing Yang" userId="ab333b3b-3743-41c6-90fc-2f9eb70a673e" providerId="ADAL" clId="{2C48658C-B8EF-4DBF-999C-0A1581AA0BFD}" dt="2021-03-18T00:40:06.182" v="6565" actId="26606"/>
          <ac:spMkLst>
            <pc:docMk/>
            <pc:sldMk cId="3626586800" sldId="353"/>
            <ac:spMk id="17" creationId="{3CD9DF72-87A3-404E-A828-84CBF11A8303}"/>
          </ac:spMkLst>
        </pc:spChg>
        <pc:spChg chg="add del">
          <ac:chgData name="Pujing Yang" userId="ab333b3b-3743-41c6-90fc-2f9eb70a673e" providerId="ADAL" clId="{2C48658C-B8EF-4DBF-999C-0A1581AA0BFD}" dt="2021-03-18T00:49:28.399" v="6591" actId="26606"/>
          <ac:spMkLst>
            <pc:docMk/>
            <pc:sldMk cId="3626586800" sldId="353"/>
            <ac:spMk id="24" creationId="{3CD9DF72-87A3-404E-A828-84CBF11A8303}"/>
          </ac:spMkLst>
        </pc:spChg>
        <pc:spChg chg="add">
          <ac:chgData name="Pujing Yang" userId="ab333b3b-3743-41c6-90fc-2f9eb70a673e" providerId="ADAL" clId="{2C48658C-B8EF-4DBF-999C-0A1581AA0BFD}" dt="2021-03-18T00:49:28.399" v="6591" actId="26606"/>
          <ac:spMkLst>
            <pc:docMk/>
            <pc:sldMk cId="3626586800" sldId="353"/>
            <ac:spMk id="31" creationId="{A81E7530-396C-45F0-92F4-A885648D1631}"/>
          </ac:spMkLst>
        </pc:spChg>
        <pc:spChg chg="add">
          <ac:chgData name="Pujing Yang" userId="ab333b3b-3743-41c6-90fc-2f9eb70a673e" providerId="ADAL" clId="{2C48658C-B8EF-4DBF-999C-0A1581AA0BFD}" dt="2021-03-18T00:49:28.399" v="6591" actId="26606"/>
          <ac:spMkLst>
            <pc:docMk/>
            <pc:sldMk cId="3626586800" sldId="353"/>
            <ac:spMk id="33" creationId="{7316481C-0A49-4796-812B-0D64F063B720}"/>
          </ac:spMkLst>
        </pc:spChg>
        <pc:spChg chg="add">
          <ac:chgData name="Pujing Yang" userId="ab333b3b-3743-41c6-90fc-2f9eb70a673e" providerId="ADAL" clId="{2C48658C-B8EF-4DBF-999C-0A1581AA0BFD}" dt="2021-03-18T00:49:28.399" v="6591" actId="26606"/>
          <ac:spMkLst>
            <pc:docMk/>
            <pc:sldMk cId="3626586800" sldId="353"/>
            <ac:spMk id="35" creationId="{A5271697-90F1-4A23-8EF2-0179F2EAFACB}"/>
          </ac:spMkLst>
        </pc:spChg>
        <pc:spChg chg="add">
          <ac:chgData name="Pujing Yang" userId="ab333b3b-3743-41c6-90fc-2f9eb70a673e" providerId="ADAL" clId="{2C48658C-B8EF-4DBF-999C-0A1581AA0BFD}" dt="2021-03-18T00:49:28.399" v="6591" actId="26606"/>
          <ac:spMkLst>
            <pc:docMk/>
            <pc:sldMk cId="3626586800" sldId="353"/>
            <ac:spMk id="59" creationId="{D9F5512A-48E1-4C07-B75E-3CCC517B6804}"/>
          </ac:spMkLst>
        </pc:spChg>
        <pc:grpChg chg="add">
          <ac:chgData name="Pujing Yang" userId="ab333b3b-3743-41c6-90fc-2f9eb70a673e" providerId="ADAL" clId="{2C48658C-B8EF-4DBF-999C-0A1581AA0BFD}" dt="2021-03-18T00:49:28.399" v="6591" actId="26606"/>
          <ac:grpSpMkLst>
            <pc:docMk/>
            <pc:sldMk cId="3626586800" sldId="353"/>
            <ac:grpSpMk id="37" creationId="{81DE8B58-F373-409E-A253-4380A66091D4}"/>
          </ac:grpSpMkLst>
        </pc:grpChg>
        <pc:picChg chg="del">
          <ac:chgData name="Pujing Yang" userId="ab333b3b-3743-41c6-90fc-2f9eb70a673e" providerId="ADAL" clId="{2C48658C-B8EF-4DBF-999C-0A1581AA0BFD}" dt="2021-03-18T00:39:18.236" v="6557" actId="478"/>
          <ac:picMkLst>
            <pc:docMk/>
            <pc:sldMk cId="3626586800" sldId="353"/>
            <ac:picMk id="5" creationId="{95A3CE8F-8C5C-4E86-AE71-F03AC87E73F6}"/>
          </ac:picMkLst>
        </pc:picChg>
        <pc:picChg chg="add del mod ord">
          <ac:chgData name="Pujing Yang" userId="ab333b3b-3743-41c6-90fc-2f9eb70a673e" providerId="ADAL" clId="{2C48658C-B8EF-4DBF-999C-0A1581AA0BFD}" dt="2021-03-18T00:39:54.181" v="6559" actId="478"/>
          <ac:picMkLst>
            <pc:docMk/>
            <pc:sldMk cId="3626586800" sldId="353"/>
            <ac:picMk id="6" creationId="{ABE39AD2-F9F2-4099-B5AC-1D3C8B7A9884}"/>
          </ac:picMkLst>
        </pc:picChg>
        <pc:picChg chg="add del mod ord">
          <ac:chgData name="Pujing Yang" userId="ab333b3b-3743-41c6-90fc-2f9eb70a673e" providerId="ADAL" clId="{2C48658C-B8EF-4DBF-999C-0A1581AA0BFD}" dt="2021-03-18T00:46:09.299" v="6566" actId="478"/>
          <ac:picMkLst>
            <pc:docMk/>
            <pc:sldMk cId="3626586800" sldId="353"/>
            <ac:picMk id="9" creationId="{97AB01FE-CF94-425C-8913-5758CC09B32D}"/>
          </ac:picMkLst>
        </pc:picChg>
        <pc:picChg chg="add del mod ord">
          <ac:chgData name="Pujing Yang" userId="ab333b3b-3743-41c6-90fc-2f9eb70a673e" providerId="ADAL" clId="{2C48658C-B8EF-4DBF-999C-0A1581AA0BFD}" dt="2021-03-18T00:46:43.707" v="6574" actId="478"/>
          <ac:picMkLst>
            <pc:docMk/>
            <pc:sldMk cId="3626586800" sldId="353"/>
            <ac:picMk id="13" creationId="{3D625CC7-D25F-4125-8397-23D570B847A1}"/>
          </ac:picMkLst>
        </pc:picChg>
        <pc:picChg chg="add del mod ord">
          <ac:chgData name="Pujing Yang" userId="ab333b3b-3743-41c6-90fc-2f9eb70a673e" providerId="ADAL" clId="{2C48658C-B8EF-4DBF-999C-0A1581AA0BFD}" dt="2021-03-18T00:47:43.340" v="6580" actId="478"/>
          <ac:picMkLst>
            <pc:docMk/>
            <pc:sldMk cId="3626586800" sldId="353"/>
            <ac:picMk id="15" creationId="{B9F051E7-EC1B-4F24-93F9-60E499C6E06D}"/>
          </ac:picMkLst>
        </pc:picChg>
        <pc:picChg chg="add del mod ord">
          <ac:chgData name="Pujing Yang" userId="ab333b3b-3743-41c6-90fc-2f9eb70a673e" providerId="ADAL" clId="{2C48658C-B8EF-4DBF-999C-0A1581AA0BFD}" dt="2021-03-18T00:49:14.203" v="6586" actId="478"/>
          <ac:picMkLst>
            <pc:docMk/>
            <pc:sldMk cId="3626586800" sldId="353"/>
            <ac:picMk id="18" creationId="{BD051CF4-6C36-45E2-8D91-B00163C18DD7}"/>
          </ac:picMkLst>
        </pc:picChg>
        <pc:picChg chg="add mod ord">
          <ac:chgData name="Pujing Yang" userId="ab333b3b-3743-41c6-90fc-2f9eb70a673e" providerId="ADAL" clId="{2C48658C-B8EF-4DBF-999C-0A1581AA0BFD}" dt="2021-03-18T00:49:28.399" v="6591" actId="26606"/>
          <ac:picMkLst>
            <pc:docMk/>
            <pc:sldMk cId="3626586800" sldId="353"/>
            <ac:picMk id="21" creationId="{26B9EEE5-6A4A-4548-AD30-A41A94BCF0E7}"/>
          </ac:picMkLst>
        </pc:picChg>
        <pc:cxnChg chg="del">
          <ac:chgData name="Pujing Yang" userId="ab333b3b-3743-41c6-90fc-2f9eb70a673e" providerId="ADAL" clId="{2C48658C-B8EF-4DBF-999C-0A1581AA0BFD}" dt="2021-03-18T00:39:47.545" v="6558" actId="26606"/>
          <ac:cxnSpMkLst>
            <pc:docMk/>
            <pc:sldMk cId="3626586800" sldId="353"/>
            <ac:cxnSpMk id="12" creationId="{20E3A342-4D61-4E3F-AF90-1AB42AEB96CC}"/>
          </ac:cxnSpMkLst>
        </pc:cxnChg>
        <pc:cxnChg chg="add del">
          <ac:chgData name="Pujing Yang" userId="ab333b3b-3743-41c6-90fc-2f9eb70a673e" providerId="ADAL" clId="{2C48658C-B8EF-4DBF-999C-0A1581AA0BFD}" dt="2021-03-18T00:40:06.182" v="6565" actId="26606"/>
          <ac:cxnSpMkLst>
            <pc:docMk/>
            <pc:sldMk cId="3626586800" sldId="353"/>
            <ac:cxnSpMk id="19" creationId="{20E3A342-4D61-4E3F-AF90-1AB42AEB96CC}"/>
          </ac:cxnSpMkLst>
        </pc:cxnChg>
        <pc:cxnChg chg="add del">
          <ac:chgData name="Pujing Yang" userId="ab333b3b-3743-41c6-90fc-2f9eb70a673e" providerId="ADAL" clId="{2C48658C-B8EF-4DBF-999C-0A1581AA0BFD}" dt="2021-03-18T00:49:28.399" v="6591" actId="26606"/>
          <ac:cxnSpMkLst>
            <pc:docMk/>
            <pc:sldMk cId="3626586800" sldId="353"/>
            <ac:cxnSpMk id="26" creationId="{20E3A342-4D61-4E3F-AF90-1AB42AEB96CC}"/>
          </ac:cxnSpMkLst>
        </pc:cxnChg>
      </pc:sldChg>
      <pc:sldChg chg="modSp add del mod">
        <pc:chgData name="Pujing Yang" userId="ab333b3b-3743-41c6-90fc-2f9eb70a673e" providerId="ADAL" clId="{2C48658C-B8EF-4DBF-999C-0A1581AA0BFD}" dt="2021-03-18T00:19:58.145" v="6340" actId="47"/>
        <pc:sldMkLst>
          <pc:docMk/>
          <pc:sldMk cId="4100232918" sldId="353"/>
        </pc:sldMkLst>
        <pc:picChg chg="mod">
          <ac:chgData name="Pujing Yang" userId="ab333b3b-3743-41c6-90fc-2f9eb70a673e" providerId="ADAL" clId="{2C48658C-B8EF-4DBF-999C-0A1581AA0BFD}" dt="2021-03-18T00:19:55.486" v="6339" actId="1076"/>
          <ac:picMkLst>
            <pc:docMk/>
            <pc:sldMk cId="4100232918" sldId="353"/>
            <ac:picMk id="3" creationId="{CCE217F6-91F7-7042-A86E-5F2B3EDB38C3}"/>
          </ac:picMkLst>
        </pc:picChg>
      </pc:sldChg>
      <pc:sldChg chg="addSp delSp modSp add mod">
        <pc:chgData name="Pujing Yang" userId="ab333b3b-3743-41c6-90fc-2f9eb70a673e" providerId="ADAL" clId="{2C48658C-B8EF-4DBF-999C-0A1581AA0BFD}" dt="2021-03-18T00:53:04.309" v="6627" actId="1076"/>
        <pc:sldMkLst>
          <pc:docMk/>
          <pc:sldMk cId="3090398208" sldId="354"/>
        </pc:sldMkLst>
        <pc:spChg chg="mod">
          <ac:chgData name="Pujing Yang" userId="ab333b3b-3743-41c6-90fc-2f9eb70a673e" providerId="ADAL" clId="{2C48658C-B8EF-4DBF-999C-0A1581AA0BFD}" dt="2021-03-18T00:51:20.285" v="6603" actId="26606"/>
          <ac:spMkLst>
            <pc:docMk/>
            <pc:sldMk cId="3090398208" sldId="354"/>
            <ac:spMk id="2" creationId="{C72DC925-F593-4D35-93DE-CE1944D7B346}"/>
          </ac:spMkLst>
        </pc:spChg>
        <pc:spChg chg="mod ord">
          <ac:chgData name="Pujing Yang" userId="ab333b3b-3743-41c6-90fc-2f9eb70a673e" providerId="ADAL" clId="{2C48658C-B8EF-4DBF-999C-0A1581AA0BFD}" dt="2021-03-18T00:51:20.285" v="6603" actId="26606"/>
          <ac:spMkLst>
            <pc:docMk/>
            <pc:sldMk cId="3090398208" sldId="354"/>
            <ac:spMk id="3" creationId="{EB805B23-1666-42E7-ACC4-9689365F29B9}"/>
          </ac:spMkLst>
        </pc:spChg>
        <pc:spChg chg="mod">
          <ac:chgData name="Pujing Yang" userId="ab333b3b-3743-41c6-90fc-2f9eb70a673e" providerId="ADAL" clId="{2C48658C-B8EF-4DBF-999C-0A1581AA0BFD}" dt="2021-03-18T00:51:20.285" v="6603" actId="26606"/>
          <ac:spMkLst>
            <pc:docMk/>
            <pc:sldMk cId="3090398208" sldId="354"/>
            <ac:spMk id="7" creationId="{1E12BDEA-F6FF-48FD-A342-50BBD860579E}"/>
          </ac:spMkLst>
        </pc:spChg>
        <pc:spChg chg="del">
          <ac:chgData name="Pujing Yang" userId="ab333b3b-3743-41c6-90fc-2f9eb70a673e" providerId="ADAL" clId="{2C48658C-B8EF-4DBF-999C-0A1581AA0BFD}" dt="2021-03-18T00:51:20.285" v="6603" actId="26606"/>
          <ac:spMkLst>
            <pc:docMk/>
            <pc:sldMk cId="3090398208" sldId="354"/>
            <ac:spMk id="10" creationId="{3CD9DF72-87A3-404E-A828-84CBF11A8303}"/>
          </ac:spMkLst>
        </pc:spChg>
        <pc:spChg chg="add">
          <ac:chgData name="Pujing Yang" userId="ab333b3b-3743-41c6-90fc-2f9eb70a673e" providerId="ADAL" clId="{2C48658C-B8EF-4DBF-999C-0A1581AA0BFD}" dt="2021-03-18T00:51:20.285" v="6603" actId="26606"/>
          <ac:spMkLst>
            <pc:docMk/>
            <pc:sldMk cId="3090398208" sldId="354"/>
            <ac:spMk id="17" creationId="{A81E7530-396C-45F0-92F4-A885648D1631}"/>
          </ac:spMkLst>
        </pc:spChg>
        <pc:spChg chg="add">
          <ac:chgData name="Pujing Yang" userId="ab333b3b-3743-41c6-90fc-2f9eb70a673e" providerId="ADAL" clId="{2C48658C-B8EF-4DBF-999C-0A1581AA0BFD}" dt="2021-03-18T00:51:20.285" v="6603" actId="26606"/>
          <ac:spMkLst>
            <pc:docMk/>
            <pc:sldMk cId="3090398208" sldId="354"/>
            <ac:spMk id="19" creationId="{7316481C-0A49-4796-812B-0D64F063B720}"/>
          </ac:spMkLst>
        </pc:spChg>
        <pc:spChg chg="add">
          <ac:chgData name="Pujing Yang" userId="ab333b3b-3743-41c6-90fc-2f9eb70a673e" providerId="ADAL" clId="{2C48658C-B8EF-4DBF-999C-0A1581AA0BFD}" dt="2021-03-18T00:51:20.285" v="6603" actId="26606"/>
          <ac:spMkLst>
            <pc:docMk/>
            <pc:sldMk cId="3090398208" sldId="354"/>
            <ac:spMk id="21" creationId="{A5271697-90F1-4A23-8EF2-0179F2EAFACB}"/>
          </ac:spMkLst>
        </pc:spChg>
        <pc:spChg chg="add">
          <ac:chgData name="Pujing Yang" userId="ab333b3b-3743-41c6-90fc-2f9eb70a673e" providerId="ADAL" clId="{2C48658C-B8EF-4DBF-999C-0A1581AA0BFD}" dt="2021-03-18T00:51:20.285" v="6603" actId="26606"/>
          <ac:spMkLst>
            <pc:docMk/>
            <pc:sldMk cId="3090398208" sldId="354"/>
            <ac:spMk id="45" creationId="{D9F5512A-48E1-4C07-B75E-3CCC517B6804}"/>
          </ac:spMkLst>
        </pc:spChg>
        <pc:grpChg chg="add">
          <ac:chgData name="Pujing Yang" userId="ab333b3b-3743-41c6-90fc-2f9eb70a673e" providerId="ADAL" clId="{2C48658C-B8EF-4DBF-999C-0A1581AA0BFD}" dt="2021-03-18T00:51:20.285" v="6603" actId="26606"/>
          <ac:grpSpMkLst>
            <pc:docMk/>
            <pc:sldMk cId="3090398208" sldId="354"/>
            <ac:grpSpMk id="23" creationId="{81DE8B58-F373-409E-A253-4380A66091D4}"/>
          </ac:grpSpMkLst>
        </pc:grpChg>
        <pc:picChg chg="del">
          <ac:chgData name="Pujing Yang" userId="ab333b3b-3743-41c6-90fc-2f9eb70a673e" providerId="ADAL" clId="{2C48658C-B8EF-4DBF-999C-0A1581AA0BFD}" dt="2021-03-18T00:50:46.669" v="6593" actId="478"/>
          <ac:picMkLst>
            <pc:docMk/>
            <pc:sldMk cId="3090398208" sldId="354"/>
            <ac:picMk id="5" creationId="{95A3CE8F-8C5C-4E86-AE71-F03AC87E73F6}"/>
          </ac:picMkLst>
        </pc:picChg>
        <pc:picChg chg="add del mod">
          <ac:chgData name="Pujing Yang" userId="ab333b3b-3743-41c6-90fc-2f9eb70a673e" providerId="ADAL" clId="{2C48658C-B8EF-4DBF-999C-0A1581AA0BFD}" dt="2021-03-18T00:50:57.948" v="6597" actId="478"/>
          <ac:picMkLst>
            <pc:docMk/>
            <pc:sldMk cId="3090398208" sldId="354"/>
            <ac:picMk id="6" creationId="{F8882609-4ED6-4F3F-A766-276AF80E9EBC}"/>
          </ac:picMkLst>
        </pc:picChg>
        <pc:picChg chg="add mod ord">
          <ac:chgData name="Pujing Yang" userId="ab333b3b-3743-41c6-90fc-2f9eb70a673e" providerId="ADAL" clId="{2C48658C-B8EF-4DBF-999C-0A1581AA0BFD}" dt="2021-03-18T00:53:04.309" v="6627" actId="1076"/>
          <ac:picMkLst>
            <pc:docMk/>
            <pc:sldMk cId="3090398208" sldId="354"/>
            <ac:picMk id="9" creationId="{A58E4D0A-9B48-48B1-8E3B-C9921E12F939}"/>
          </ac:picMkLst>
        </pc:picChg>
        <pc:cxnChg chg="del">
          <ac:chgData name="Pujing Yang" userId="ab333b3b-3743-41c6-90fc-2f9eb70a673e" providerId="ADAL" clId="{2C48658C-B8EF-4DBF-999C-0A1581AA0BFD}" dt="2021-03-18T00:51:20.285" v="6603" actId="26606"/>
          <ac:cxnSpMkLst>
            <pc:docMk/>
            <pc:sldMk cId="3090398208" sldId="354"/>
            <ac:cxnSpMk id="12" creationId="{20E3A342-4D61-4E3F-AF90-1AB42AEB96CC}"/>
          </ac:cxnSpMkLst>
        </pc:cxnChg>
      </pc:sldChg>
      <pc:sldMasterChg chg="modSldLayout">
        <pc:chgData name="Pujing Yang" userId="ab333b3b-3743-41c6-90fc-2f9eb70a673e" providerId="ADAL" clId="{2C48658C-B8EF-4DBF-999C-0A1581AA0BFD}" dt="2021-03-17T08:21:44.514" v="3191" actId="478"/>
        <pc:sldMasterMkLst>
          <pc:docMk/>
          <pc:sldMasterMk cId="2460954070" sldId="2147483660"/>
        </pc:sldMasterMkLst>
        <pc:sldLayoutChg chg="addSp delSp modSp mod">
          <pc:chgData name="Pujing Yang" userId="ab333b3b-3743-41c6-90fc-2f9eb70a673e" providerId="ADAL" clId="{2C48658C-B8EF-4DBF-999C-0A1581AA0BFD}" dt="2021-03-17T08:21:44.514" v="3191" actId="478"/>
          <pc:sldLayoutMkLst>
            <pc:docMk/>
            <pc:sldMasterMk cId="2460954070" sldId="2147483660"/>
            <pc:sldLayoutMk cId="949138452" sldId="2147483662"/>
          </pc:sldLayoutMkLst>
          <pc:picChg chg="del mod">
            <ac:chgData name="Pujing Yang" userId="ab333b3b-3743-41c6-90fc-2f9eb70a673e" providerId="ADAL" clId="{2C48658C-B8EF-4DBF-999C-0A1581AA0BFD}" dt="2021-03-17T08:21:44.514" v="3191" actId="478"/>
            <ac:picMkLst>
              <pc:docMk/>
              <pc:sldMasterMk cId="2460954070" sldId="2147483660"/>
              <pc:sldLayoutMk cId="949138452" sldId="2147483662"/>
              <ac:picMk id="7" creationId="{BBF3BE82-8B7E-49BD-99C0-4B628A9FB0D1}"/>
            </ac:picMkLst>
          </pc:picChg>
          <pc:picChg chg="add mod">
            <ac:chgData name="Pujing Yang" userId="ab333b3b-3743-41c6-90fc-2f9eb70a673e" providerId="ADAL" clId="{2C48658C-B8EF-4DBF-999C-0A1581AA0BFD}" dt="2021-03-17T07:28:13.273" v="3091" actId="1076"/>
            <ac:picMkLst>
              <pc:docMk/>
              <pc:sldMasterMk cId="2460954070" sldId="2147483660"/>
              <pc:sldLayoutMk cId="949138452" sldId="2147483662"/>
              <ac:picMk id="8" creationId="{55A64D27-1DAB-48F1-9BB7-9C23D89216B8}"/>
            </ac:picMkLst>
          </pc:picChg>
        </pc:sldLayoutChg>
      </pc:sldMasterChg>
    </pc:docChg>
  </pc:docChgLst>
  <pc:docChgLst>
    <pc:chgData name="Noa Gao" userId="S::gaoxu@uchicago.edu::33bb4d6f-770d-4ea4-a002-bd4813d6a860" providerId="AD" clId="Web-{399F859F-576A-44EB-9EEA-787C56864F41}"/>
    <pc:docChg chg="modSld">
      <pc:chgData name="Noa Gao" userId="S::gaoxu@uchicago.edu::33bb4d6f-770d-4ea4-a002-bd4813d6a860" providerId="AD" clId="Web-{399F859F-576A-44EB-9EEA-787C56864F41}" dt="2021-03-17T15:16:14.601" v="4"/>
      <pc:docMkLst>
        <pc:docMk/>
      </pc:docMkLst>
      <pc:sldChg chg="addSp modNotes">
        <pc:chgData name="Noa Gao" userId="S::gaoxu@uchicago.edu::33bb4d6f-770d-4ea4-a002-bd4813d6a860" providerId="AD" clId="Web-{399F859F-576A-44EB-9EEA-787C56864F41}" dt="2021-03-17T15:16:14.601" v="4"/>
        <pc:sldMkLst>
          <pc:docMk/>
          <pc:sldMk cId="1136032588" sldId="308"/>
        </pc:sldMkLst>
        <pc:spChg chg="add">
          <ac:chgData name="Noa Gao" userId="S::gaoxu@uchicago.edu::33bb4d6f-770d-4ea4-a002-bd4813d6a860" providerId="AD" clId="Web-{399F859F-576A-44EB-9EEA-787C56864F41}" dt="2021-03-17T15:13:55.270" v="0"/>
          <ac:spMkLst>
            <pc:docMk/>
            <pc:sldMk cId="1136032588" sldId="308"/>
            <ac:spMk id="5" creationId="{406F7131-FA15-4BF2-AE97-D24F60B28288}"/>
          </ac:spMkLst>
        </pc:spChg>
        <pc:spChg chg="add">
          <ac:chgData name="Noa Gao" userId="S::gaoxu@uchicago.edu::33bb4d6f-770d-4ea4-a002-bd4813d6a860" providerId="AD" clId="Web-{399F859F-576A-44EB-9EEA-787C56864F41}" dt="2021-03-17T15:13:55.317" v="1"/>
          <ac:spMkLst>
            <pc:docMk/>
            <pc:sldMk cId="1136032588" sldId="308"/>
            <ac:spMk id="6" creationId="{0E8889BC-BB71-4CB4-95F6-12AA7C15A427}"/>
          </ac:spMkLst>
        </pc:spChg>
        <pc:spChg chg="add">
          <ac:chgData name="Noa Gao" userId="S::gaoxu@uchicago.edu::33bb4d6f-770d-4ea4-a002-bd4813d6a860" providerId="AD" clId="Web-{399F859F-576A-44EB-9EEA-787C56864F41}" dt="2021-03-17T15:16:14.476" v="2"/>
          <ac:spMkLst>
            <pc:docMk/>
            <pc:sldMk cId="1136032588" sldId="308"/>
            <ac:spMk id="7" creationId="{1FCFE190-8115-4ACC-906D-9EDF082530A2}"/>
          </ac:spMkLst>
        </pc:spChg>
      </pc:sldChg>
    </pc:docChg>
  </pc:docChgLst>
  <pc:docChgLst>
    <pc:chgData name="Curtis Zhuang" userId="S::shengyan@uchicago.edu::91b40463-df96-4fab-8ef2-7226bfbda449" providerId="AD" clId="Web-{B0CE46F8-5065-4361-AFC6-6EED4F8BC38F}"/>
    <pc:docChg chg="modSld">
      <pc:chgData name="Curtis Zhuang" userId="S::shengyan@uchicago.edu::91b40463-df96-4fab-8ef2-7226bfbda449" providerId="AD" clId="Web-{B0CE46F8-5065-4361-AFC6-6EED4F8BC38F}" dt="2021-03-17T18:32:52.758" v="0" actId="1076"/>
      <pc:docMkLst>
        <pc:docMk/>
      </pc:docMkLst>
      <pc:sldChg chg="modSp">
        <pc:chgData name="Curtis Zhuang" userId="S::shengyan@uchicago.edu::91b40463-df96-4fab-8ef2-7226bfbda449" providerId="AD" clId="Web-{B0CE46F8-5065-4361-AFC6-6EED4F8BC38F}" dt="2021-03-17T18:32:52.758" v="0" actId="1076"/>
        <pc:sldMkLst>
          <pc:docMk/>
          <pc:sldMk cId="3393453442" sldId="331"/>
        </pc:sldMkLst>
        <pc:graphicFrameChg chg="mod">
          <ac:chgData name="Curtis Zhuang" userId="S::shengyan@uchicago.edu::91b40463-df96-4fab-8ef2-7226bfbda449" providerId="AD" clId="Web-{B0CE46F8-5065-4361-AFC6-6EED4F8BC38F}" dt="2021-03-17T18:32:52.758" v="0" actId="1076"/>
          <ac:graphicFrameMkLst>
            <pc:docMk/>
            <pc:sldMk cId="3393453442" sldId="331"/>
            <ac:graphicFrameMk id="5" creationId="{8D24F01A-D9CA-4256-9226-38F0DD8AFC83}"/>
          </ac:graphicFrameMkLst>
        </pc:graphicFrameChg>
      </pc:sldChg>
    </pc:docChg>
  </pc:docChgLst>
  <pc:docChgLst>
    <pc:chgData name="Noa Gao" userId="S::gaoxu@uchicago.edu::33bb4d6f-770d-4ea4-a002-bd4813d6a860" providerId="AD" clId="Web-{F2D009EB-D78D-46AF-901E-812D8C0575AB}"/>
    <pc:docChg chg="addSld delSld modSld sldOrd modSection">
      <pc:chgData name="Noa Gao" userId="S::gaoxu@uchicago.edu::33bb4d6f-770d-4ea4-a002-bd4813d6a860" providerId="AD" clId="Web-{F2D009EB-D78D-46AF-901E-812D8C0575AB}" dt="2021-03-16T11:03:42.326" v="192" actId="20577"/>
      <pc:docMkLst>
        <pc:docMk/>
      </pc:docMkLst>
      <pc:sldChg chg="modSp del ord">
        <pc:chgData name="Noa Gao" userId="S::gaoxu@uchicago.edu::33bb4d6f-770d-4ea4-a002-bd4813d6a860" providerId="AD" clId="Web-{F2D009EB-D78D-46AF-901E-812D8C0575AB}" dt="2021-03-16T09:16:08.389" v="102"/>
        <pc:sldMkLst>
          <pc:docMk/>
          <pc:sldMk cId="2449133744" sldId="259"/>
        </pc:sldMkLst>
        <pc:spChg chg="mod">
          <ac:chgData name="Noa Gao" userId="S::gaoxu@uchicago.edu::33bb4d6f-770d-4ea4-a002-bd4813d6a860" providerId="AD" clId="Web-{F2D009EB-D78D-46AF-901E-812D8C0575AB}" dt="2021-03-16T09:09:00.973" v="75" actId="20577"/>
          <ac:spMkLst>
            <pc:docMk/>
            <pc:sldMk cId="2449133744" sldId="259"/>
            <ac:spMk id="2" creationId="{C72DC925-F593-4D35-93DE-CE1944D7B346}"/>
          </ac:spMkLst>
        </pc:spChg>
        <pc:spChg chg="mod">
          <ac:chgData name="Noa Gao" userId="S::gaoxu@uchicago.edu::33bb4d6f-770d-4ea4-a002-bd4813d6a860" providerId="AD" clId="Web-{F2D009EB-D78D-46AF-901E-812D8C0575AB}" dt="2021-03-16T09:13:17" v="82" actId="20577"/>
          <ac:spMkLst>
            <pc:docMk/>
            <pc:sldMk cId="2449133744" sldId="259"/>
            <ac:spMk id="3" creationId="{EB805B23-1666-42E7-ACC4-9689365F29B9}"/>
          </ac:spMkLst>
        </pc:spChg>
      </pc:sldChg>
      <pc:sldChg chg="delSp modSp del">
        <pc:chgData name="Noa Gao" userId="S::gaoxu@uchicago.edu::33bb4d6f-770d-4ea4-a002-bd4813d6a860" providerId="AD" clId="Web-{F2D009EB-D78D-46AF-901E-812D8C0575AB}" dt="2021-03-16T09:15:29.686" v="95"/>
        <pc:sldMkLst>
          <pc:docMk/>
          <pc:sldMk cId="1565185717" sldId="274"/>
        </pc:sldMkLst>
        <pc:spChg chg="mod">
          <ac:chgData name="Noa Gao" userId="S::gaoxu@uchicago.edu::33bb4d6f-770d-4ea4-a002-bd4813d6a860" providerId="AD" clId="Web-{F2D009EB-D78D-46AF-901E-812D8C0575AB}" dt="2021-03-16T08:52:45.454" v="33" actId="20577"/>
          <ac:spMkLst>
            <pc:docMk/>
            <pc:sldMk cId="1565185717" sldId="274"/>
            <ac:spMk id="2" creationId="{9E5613BD-C1C5-416B-B6DD-C76C1FB7FC76}"/>
          </ac:spMkLst>
        </pc:spChg>
        <pc:picChg chg="del mod">
          <ac:chgData name="Noa Gao" userId="S::gaoxu@uchicago.edu::33bb4d6f-770d-4ea4-a002-bd4813d6a860" providerId="AD" clId="Web-{F2D009EB-D78D-46AF-901E-812D8C0575AB}" dt="2021-03-16T09:15:20.530" v="92"/>
          <ac:picMkLst>
            <pc:docMk/>
            <pc:sldMk cId="1565185717" sldId="274"/>
            <ac:picMk id="13" creationId="{9CBF77F7-3459-4A9D-98F9-FCCC012D2F15}"/>
          </ac:picMkLst>
        </pc:picChg>
      </pc:sldChg>
      <pc:sldChg chg="ord">
        <pc:chgData name="Noa Gao" userId="S::gaoxu@uchicago.edu::33bb4d6f-770d-4ea4-a002-bd4813d6a860" providerId="AD" clId="Web-{F2D009EB-D78D-46AF-901E-812D8C0575AB}" dt="2021-03-16T09:07:43.333" v="51"/>
        <pc:sldMkLst>
          <pc:docMk/>
          <pc:sldMk cId="2297529856" sldId="275"/>
        </pc:sldMkLst>
      </pc:sldChg>
      <pc:sldChg chg="modSp ord">
        <pc:chgData name="Noa Gao" userId="S::gaoxu@uchicago.edu::33bb4d6f-770d-4ea4-a002-bd4813d6a860" providerId="AD" clId="Web-{F2D009EB-D78D-46AF-901E-812D8C0575AB}" dt="2021-03-16T11:02:39.155" v="161" actId="20577"/>
        <pc:sldMkLst>
          <pc:docMk/>
          <pc:sldMk cId="1305186412" sldId="277"/>
        </pc:sldMkLst>
        <pc:spChg chg="mod">
          <ac:chgData name="Noa Gao" userId="S::gaoxu@uchicago.edu::33bb4d6f-770d-4ea4-a002-bd4813d6a860" providerId="AD" clId="Web-{F2D009EB-D78D-46AF-901E-812D8C0575AB}" dt="2021-03-16T09:07:40.411" v="49" actId="20577"/>
          <ac:spMkLst>
            <pc:docMk/>
            <pc:sldMk cId="1305186412" sldId="277"/>
            <ac:spMk id="2" creationId="{9E5613BD-C1C5-416B-B6DD-C76C1FB7FC76}"/>
          </ac:spMkLst>
        </pc:spChg>
        <pc:spChg chg="mod">
          <ac:chgData name="Noa Gao" userId="S::gaoxu@uchicago.edu::33bb4d6f-770d-4ea4-a002-bd4813d6a860" providerId="AD" clId="Web-{F2D009EB-D78D-46AF-901E-812D8C0575AB}" dt="2021-03-16T11:02:39.155" v="161" actId="20577"/>
          <ac:spMkLst>
            <pc:docMk/>
            <pc:sldMk cId="1305186412" sldId="277"/>
            <ac:spMk id="3" creationId="{1DF3BF49-0126-4024-98A7-D04C20B2DF92}"/>
          </ac:spMkLst>
        </pc:spChg>
        <pc:spChg chg="mod">
          <ac:chgData name="Noa Gao" userId="S::gaoxu@uchicago.edu::33bb4d6f-770d-4ea4-a002-bd4813d6a860" providerId="AD" clId="Web-{F2D009EB-D78D-46AF-901E-812D8C0575AB}" dt="2021-03-16T09:14:50.577" v="88" actId="20577"/>
          <ac:spMkLst>
            <pc:docMk/>
            <pc:sldMk cId="1305186412" sldId="277"/>
            <ac:spMk id="8" creationId="{D6DD1D66-04B6-49EB-A10A-536AE98F0B73}"/>
          </ac:spMkLst>
        </pc:spChg>
      </pc:sldChg>
      <pc:sldChg chg="addSp delSp modSp add replId">
        <pc:chgData name="Noa Gao" userId="S::gaoxu@uchicago.edu::33bb4d6f-770d-4ea4-a002-bd4813d6a860" providerId="AD" clId="Web-{F2D009EB-D78D-46AF-901E-812D8C0575AB}" dt="2021-03-16T11:03:22.733" v="187" actId="20577"/>
        <pc:sldMkLst>
          <pc:docMk/>
          <pc:sldMk cId="298167130" sldId="295"/>
        </pc:sldMkLst>
        <pc:spChg chg="mod">
          <ac:chgData name="Noa Gao" userId="S::gaoxu@uchicago.edu::33bb4d6f-770d-4ea4-a002-bd4813d6a860" providerId="AD" clId="Web-{F2D009EB-D78D-46AF-901E-812D8C0575AB}" dt="2021-03-16T09:15:18.733" v="91" actId="20577"/>
          <ac:spMkLst>
            <pc:docMk/>
            <pc:sldMk cId="298167130" sldId="295"/>
            <ac:spMk id="2" creationId="{9E5613BD-C1C5-416B-B6DD-C76C1FB7FC76}"/>
          </ac:spMkLst>
        </pc:spChg>
        <pc:spChg chg="del">
          <ac:chgData name="Noa Gao" userId="S::gaoxu@uchicago.edu::33bb4d6f-770d-4ea4-a002-bd4813d6a860" providerId="AD" clId="Web-{F2D009EB-D78D-46AF-901E-812D8C0575AB}" dt="2021-03-16T09:15:24.874" v="93"/>
          <ac:spMkLst>
            <pc:docMk/>
            <pc:sldMk cId="298167130" sldId="295"/>
            <ac:spMk id="3" creationId="{1DF3BF49-0126-4024-98A7-D04C20B2DF92}"/>
          </ac:spMkLst>
        </pc:spChg>
        <pc:spChg chg="add mod">
          <ac:chgData name="Noa Gao" userId="S::gaoxu@uchicago.edu::33bb4d6f-770d-4ea4-a002-bd4813d6a860" providerId="AD" clId="Web-{F2D009EB-D78D-46AF-901E-812D8C0575AB}" dt="2021-03-16T11:03:22.733" v="187" actId="20577"/>
          <ac:spMkLst>
            <pc:docMk/>
            <pc:sldMk cId="298167130" sldId="295"/>
            <ac:spMk id="3" creationId="{CD904E51-6467-4918-9A46-878CBF7612DC}"/>
          </ac:spMkLst>
        </pc:spChg>
        <pc:picChg chg="add mod ord">
          <ac:chgData name="Noa Gao" userId="S::gaoxu@uchicago.edu::33bb4d6f-770d-4ea4-a002-bd4813d6a860" providerId="AD" clId="Web-{F2D009EB-D78D-46AF-901E-812D8C0575AB}" dt="2021-03-16T09:15:25.717" v="94" actId="1076"/>
          <ac:picMkLst>
            <pc:docMk/>
            <pc:sldMk cId="298167130" sldId="295"/>
            <ac:picMk id="12" creationId="{162A0BDE-E08B-400F-8682-203BE29BCEED}"/>
          </ac:picMkLst>
        </pc:picChg>
      </pc:sldChg>
      <pc:sldChg chg="addSp delSp modSp add replId">
        <pc:chgData name="Noa Gao" userId="S::gaoxu@uchicago.edu::33bb4d6f-770d-4ea4-a002-bd4813d6a860" providerId="AD" clId="Web-{F2D009EB-D78D-46AF-901E-812D8C0575AB}" dt="2021-03-16T11:03:42.326" v="192" actId="20577"/>
        <pc:sldMkLst>
          <pc:docMk/>
          <pc:sldMk cId="1803142620" sldId="296"/>
        </pc:sldMkLst>
        <pc:spChg chg="mod">
          <ac:chgData name="Noa Gao" userId="S::gaoxu@uchicago.edu::33bb4d6f-770d-4ea4-a002-bd4813d6a860" providerId="AD" clId="Web-{F2D009EB-D78D-46AF-901E-812D8C0575AB}" dt="2021-03-16T09:15:57.639" v="99" actId="20577"/>
          <ac:spMkLst>
            <pc:docMk/>
            <pc:sldMk cId="1803142620" sldId="296"/>
            <ac:spMk id="2" creationId="{9E5613BD-C1C5-416B-B6DD-C76C1FB7FC76}"/>
          </ac:spMkLst>
        </pc:spChg>
        <pc:spChg chg="add mod">
          <ac:chgData name="Noa Gao" userId="S::gaoxu@uchicago.edu::33bb4d6f-770d-4ea4-a002-bd4813d6a860" providerId="AD" clId="Web-{F2D009EB-D78D-46AF-901E-812D8C0575AB}" dt="2021-03-16T11:03:42.326" v="192" actId="20577"/>
          <ac:spMkLst>
            <pc:docMk/>
            <pc:sldMk cId="1803142620" sldId="296"/>
            <ac:spMk id="13" creationId="{4ABFFE38-05B2-42D0-BE6C-448B39423C5D}"/>
          </ac:spMkLst>
        </pc:spChg>
        <pc:picChg chg="del">
          <ac:chgData name="Noa Gao" userId="S::gaoxu@uchicago.edu::33bb4d6f-770d-4ea4-a002-bd4813d6a860" providerId="AD" clId="Web-{F2D009EB-D78D-46AF-901E-812D8C0575AB}" dt="2021-03-16T09:15:46.858" v="97"/>
          <ac:picMkLst>
            <pc:docMk/>
            <pc:sldMk cId="1803142620" sldId="296"/>
            <ac:picMk id="12" creationId="{162A0BDE-E08B-400F-8682-203BE29BCEED}"/>
          </ac:picMkLst>
        </pc:picChg>
      </pc:sldChg>
    </pc:docChg>
  </pc:docChgLst>
  <pc:docChgLst>
    <pc:chgData name="Junrui Wan" userId="S::junruiw@uchicago.edu::dd4546e3-3ebe-4939-8483-8f703e0e9bca" providerId="AD" clId="Web-{F37A9313-99C7-4FCC-AB66-FB7C69CF16AB}"/>
    <pc:docChg chg="modSld">
      <pc:chgData name="Junrui Wan" userId="S::junruiw@uchicago.edu::dd4546e3-3ebe-4939-8483-8f703e0e9bca" providerId="AD" clId="Web-{F37A9313-99C7-4FCC-AB66-FB7C69CF16AB}" dt="2021-03-17T06:49:14.732" v="2" actId="20577"/>
      <pc:docMkLst>
        <pc:docMk/>
      </pc:docMkLst>
      <pc:sldChg chg="modSp">
        <pc:chgData name="Junrui Wan" userId="S::junruiw@uchicago.edu::dd4546e3-3ebe-4939-8483-8f703e0e9bca" providerId="AD" clId="Web-{F37A9313-99C7-4FCC-AB66-FB7C69CF16AB}" dt="2021-03-17T06:49:14.732" v="2" actId="20577"/>
        <pc:sldMkLst>
          <pc:docMk/>
          <pc:sldMk cId="3734667462" sldId="326"/>
        </pc:sldMkLst>
        <pc:spChg chg="mod">
          <ac:chgData name="Junrui Wan" userId="S::junruiw@uchicago.edu::dd4546e3-3ebe-4939-8483-8f703e0e9bca" providerId="AD" clId="Web-{F37A9313-99C7-4FCC-AB66-FB7C69CF16AB}" dt="2021-03-17T06:49:14.732" v="2" actId="20577"/>
          <ac:spMkLst>
            <pc:docMk/>
            <pc:sldMk cId="3734667462" sldId="326"/>
            <ac:spMk id="2" creationId="{84FA0CBB-54CB-47B7-936D-99375FA8971D}"/>
          </ac:spMkLst>
        </pc:spChg>
      </pc:sldChg>
    </pc:docChg>
  </pc:docChgLst>
  <pc:docChgLst>
    <pc:chgData name="Junrui Wan" userId="dd4546e3-3ebe-4939-8483-8f703e0e9bca" providerId="ADAL" clId="{FE42A7DC-B524-4A07-9E49-DDCF08BF3DD5}"/>
    <pc:docChg chg="modSld">
      <pc:chgData name="Junrui Wan" userId="dd4546e3-3ebe-4939-8483-8f703e0e9bca" providerId="ADAL" clId="{FE42A7DC-B524-4A07-9E49-DDCF08BF3DD5}" dt="2021-02-10T04:49:16.658" v="1" actId="20577"/>
      <pc:docMkLst>
        <pc:docMk/>
      </pc:docMkLst>
      <pc:sldChg chg="modSp mod">
        <pc:chgData name="Junrui Wan" userId="dd4546e3-3ebe-4939-8483-8f703e0e9bca" providerId="ADAL" clId="{FE42A7DC-B524-4A07-9E49-DDCF08BF3DD5}" dt="2021-02-10T04:49:16.658" v="1" actId="20577"/>
        <pc:sldMkLst>
          <pc:docMk/>
          <pc:sldMk cId="109857222" sldId="256"/>
        </pc:sldMkLst>
        <pc:spChg chg="mod">
          <ac:chgData name="Junrui Wan" userId="dd4546e3-3ebe-4939-8483-8f703e0e9bca" providerId="ADAL" clId="{FE42A7DC-B524-4A07-9E49-DDCF08BF3DD5}" dt="2021-02-10T04:49:16.658" v="1" actId="20577"/>
          <ac:spMkLst>
            <pc:docMk/>
            <pc:sldMk cId="109857222" sldId="256"/>
            <ac:spMk id="2" creationId="{00000000-0000-0000-0000-000000000000}"/>
          </ac:spMkLst>
        </pc:spChg>
      </pc:sldChg>
    </pc:docChg>
  </pc:docChgLst>
  <pc:docChgLst>
    <pc:chgData name="Maggie Wu" userId="S::maggiewu@uchicago.edu::fe8e4b0b-4716-4274-9a67-550e4c4441c1" providerId="AD" clId="Web-{B9D47DAD-3E0B-45C0-A205-4B1A8FDCE982}"/>
    <pc:docChg chg="modSld">
      <pc:chgData name="Maggie Wu" userId="S::maggiewu@uchicago.edu::fe8e4b0b-4716-4274-9a67-550e4c4441c1" providerId="AD" clId="Web-{B9D47DAD-3E0B-45C0-A205-4B1A8FDCE982}" dt="2021-03-17T06:43:49.487" v="4" actId="1076"/>
      <pc:docMkLst>
        <pc:docMk/>
      </pc:docMkLst>
      <pc:sldChg chg="addSp delSp modSp">
        <pc:chgData name="Maggie Wu" userId="S::maggiewu@uchicago.edu::fe8e4b0b-4716-4274-9a67-550e4c4441c1" providerId="AD" clId="Web-{B9D47DAD-3E0B-45C0-A205-4B1A8FDCE982}" dt="2021-03-17T06:43:49.487" v="4" actId="1076"/>
        <pc:sldMkLst>
          <pc:docMk/>
          <pc:sldMk cId="2355771188" sldId="271"/>
        </pc:sldMkLst>
        <pc:spChg chg="del">
          <ac:chgData name="Maggie Wu" userId="S::maggiewu@uchicago.edu::fe8e4b0b-4716-4274-9a67-550e4c4441c1" providerId="AD" clId="Web-{B9D47DAD-3E0B-45C0-A205-4B1A8FDCE982}" dt="2021-03-17T06:43:39.097" v="0"/>
          <ac:spMkLst>
            <pc:docMk/>
            <pc:sldMk cId="2355771188" sldId="271"/>
            <ac:spMk id="3" creationId="{1DF3BF49-0126-4024-98A7-D04C20B2DF92}"/>
          </ac:spMkLst>
        </pc:spChg>
        <pc:picChg chg="add mod ord">
          <ac:chgData name="Maggie Wu" userId="S::maggiewu@uchicago.edu::fe8e4b0b-4716-4274-9a67-550e4c4441c1" providerId="AD" clId="Web-{B9D47DAD-3E0B-45C0-A205-4B1A8FDCE982}" dt="2021-03-17T06:43:49.487" v="4" actId="1076"/>
          <ac:picMkLst>
            <pc:docMk/>
            <pc:sldMk cId="2355771188" sldId="271"/>
            <ac:picMk id="12" creationId="{459FCB92-277C-406F-8AD5-F7F9DF27BD74}"/>
          </ac:picMkLst>
        </pc:picChg>
        <pc:picChg chg="add mod">
          <ac:chgData name="Maggie Wu" userId="S::maggiewu@uchicago.edu::fe8e4b0b-4716-4274-9a67-550e4c4441c1" providerId="AD" clId="Web-{B9D47DAD-3E0B-45C0-A205-4B1A8FDCE982}" dt="2021-03-17T06:43:47.987" v="3" actId="14100"/>
          <ac:picMkLst>
            <pc:docMk/>
            <pc:sldMk cId="2355771188" sldId="271"/>
            <ac:picMk id="13" creationId="{215F66D6-4BE1-41E6-A917-3540229084FC}"/>
          </ac:picMkLst>
        </pc:picChg>
      </pc:sldChg>
    </pc:docChg>
  </pc:docChgLst>
  <pc:docChgLst>
    <pc:chgData name="Curtis Zhuang" userId="S::shengyan@uchicago.edu::91b40463-df96-4fab-8ef2-7226bfbda449" providerId="AD" clId="Web-{958E0D92-28CC-4671-B541-ABB08E497462}"/>
    <pc:docChg chg="modSld">
      <pc:chgData name="Curtis Zhuang" userId="S::shengyan@uchicago.edu::91b40463-df96-4fab-8ef2-7226bfbda449" providerId="AD" clId="Web-{958E0D92-28CC-4671-B541-ABB08E497462}" dt="2021-03-12T04:49:24.988" v="2"/>
      <pc:docMkLst>
        <pc:docMk/>
      </pc:docMkLst>
      <pc:sldChg chg="addSp modSp">
        <pc:chgData name="Curtis Zhuang" userId="S::shengyan@uchicago.edu::91b40463-df96-4fab-8ef2-7226bfbda449" providerId="AD" clId="Web-{958E0D92-28CC-4671-B541-ABB08E497462}" dt="2021-03-12T04:49:24.988" v="2"/>
        <pc:sldMkLst>
          <pc:docMk/>
          <pc:sldMk cId="1922073079" sldId="287"/>
        </pc:sldMkLst>
        <pc:spChg chg="mod">
          <ac:chgData name="Curtis Zhuang" userId="S::shengyan@uchicago.edu::91b40463-df96-4fab-8ef2-7226bfbda449" providerId="AD" clId="Web-{958E0D92-28CC-4671-B541-ABB08E497462}" dt="2021-03-12T04:48:57.973" v="1" actId="1076"/>
          <ac:spMkLst>
            <pc:docMk/>
            <pc:sldMk cId="1922073079" sldId="287"/>
            <ac:spMk id="17" creationId="{996F351A-F040-4E5B-AECC-040EC28252E6}"/>
          </ac:spMkLst>
        </pc:spChg>
        <pc:grpChg chg="add">
          <ac:chgData name="Curtis Zhuang" userId="S::shengyan@uchicago.edu::91b40463-df96-4fab-8ef2-7226bfbda449" providerId="AD" clId="Web-{958E0D92-28CC-4671-B541-ABB08E497462}" dt="2021-03-12T04:49:24.988" v="2"/>
          <ac:grpSpMkLst>
            <pc:docMk/>
            <pc:sldMk cId="1922073079" sldId="287"/>
            <ac:grpSpMk id="4" creationId="{05027C12-B113-4EC6-B9A8-086F278EC894}"/>
          </ac:grpSpMkLst>
        </pc:grpChg>
      </pc:sldChg>
    </pc:docChg>
  </pc:docChgLst>
  <pc:docChgLst>
    <pc:chgData name="Curtis Zhuang" userId="S::shengyan@uchicago.edu::91b40463-df96-4fab-8ef2-7226bfbda449" providerId="AD" clId="Web-{131FFE3C-6863-4CCE-B896-9A66EF39B0A7}"/>
    <pc:docChg chg="modSld">
      <pc:chgData name="Curtis Zhuang" userId="S::shengyan@uchicago.edu::91b40463-df96-4fab-8ef2-7226bfbda449" providerId="AD" clId="Web-{131FFE3C-6863-4CCE-B896-9A66EF39B0A7}" dt="2021-03-17T17:01:59.685" v="4" actId="1076"/>
      <pc:docMkLst>
        <pc:docMk/>
      </pc:docMkLst>
      <pc:sldChg chg="addSp delSp modSp">
        <pc:chgData name="Curtis Zhuang" userId="S::shengyan@uchicago.edu::91b40463-df96-4fab-8ef2-7226bfbda449" providerId="AD" clId="Web-{131FFE3C-6863-4CCE-B896-9A66EF39B0A7}" dt="2021-03-17T17:01:59.685" v="4" actId="1076"/>
        <pc:sldMkLst>
          <pc:docMk/>
          <pc:sldMk cId="2053876804" sldId="304"/>
        </pc:sldMkLst>
        <pc:picChg chg="add mod">
          <ac:chgData name="Curtis Zhuang" userId="S::shengyan@uchicago.edu::91b40463-df96-4fab-8ef2-7226bfbda449" providerId="AD" clId="Web-{131FFE3C-6863-4CCE-B896-9A66EF39B0A7}" dt="2021-03-17T17:01:59.685" v="4" actId="1076"/>
          <ac:picMkLst>
            <pc:docMk/>
            <pc:sldMk cId="2053876804" sldId="304"/>
            <ac:picMk id="6" creationId="{460396D2-9749-427E-B8E0-71F240D88833}"/>
          </ac:picMkLst>
        </pc:picChg>
        <pc:picChg chg="del">
          <ac:chgData name="Curtis Zhuang" userId="S::shengyan@uchicago.edu::91b40463-df96-4fab-8ef2-7226bfbda449" providerId="AD" clId="Web-{131FFE3C-6863-4CCE-B896-9A66EF39B0A7}" dt="2021-03-17T17:01:52.091" v="0"/>
          <ac:picMkLst>
            <pc:docMk/>
            <pc:sldMk cId="2053876804" sldId="304"/>
            <ac:picMk id="12" creationId="{2D90CC60-C7CA-4CC3-A0E2-2E182C8756C0}"/>
          </ac:picMkLst>
        </pc:picChg>
      </pc:sldChg>
    </pc:docChg>
  </pc:docChgLst>
  <pc:docChgLst>
    <pc:chgData name="Noa Gao" userId="S::gaoxu@uchicago.edu::33bb4d6f-770d-4ea4-a002-bd4813d6a860" providerId="AD" clId="Web-{2A3F5F61-6789-46CE-B38A-E8EA4414FA01}"/>
    <pc:docChg chg="modSld sldOrd modSection">
      <pc:chgData name="Noa Gao" userId="S::gaoxu@uchicago.edu::33bb4d6f-770d-4ea4-a002-bd4813d6a860" providerId="AD" clId="Web-{2A3F5F61-6789-46CE-B38A-E8EA4414FA01}" dt="2021-03-17T14:25:25.604" v="267"/>
      <pc:docMkLst>
        <pc:docMk/>
      </pc:docMkLst>
      <pc:sldChg chg="addSp delSp modSp">
        <pc:chgData name="Noa Gao" userId="S::gaoxu@uchicago.edu::33bb4d6f-770d-4ea4-a002-bd4813d6a860" providerId="AD" clId="Web-{2A3F5F61-6789-46CE-B38A-E8EA4414FA01}" dt="2021-03-17T13:49:47.076" v="170" actId="1076"/>
        <pc:sldMkLst>
          <pc:docMk/>
          <pc:sldMk cId="1305186412" sldId="277"/>
        </pc:sldMkLst>
        <pc:spChg chg="del mod">
          <ac:chgData name="Noa Gao" userId="S::gaoxu@uchicago.edu::33bb4d6f-770d-4ea4-a002-bd4813d6a860" providerId="AD" clId="Web-{2A3F5F61-6789-46CE-B38A-E8EA4414FA01}" dt="2021-03-17T13:48:28.512" v="137"/>
          <ac:spMkLst>
            <pc:docMk/>
            <pc:sldMk cId="1305186412" sldId="277"/>
            <ac:spMk id="3" creationId="{1DF3BF49-0126-4024-98A7-D04C20B2DF92}"/>
          </ac:spMkLst>
        </pc:spChg>
        <pc:spChg chg="add del mod">
          <ac:chgData name="Noa Gao" userId="S::gaoxu@uchicago.edu::33bb4d6f-770d-4ea4-a002-bd4813d6a860" providerId="AD" clId="Web-{2A3F5F61-6789-46CE-B38A-E8EA4414FA01}" dt="2021-03-17T13:48:34.809" v="139"/>
          <ac:spMkLst>
            <pc:docMk/>
            <pc:sldMk cId="1305186412" sldId="277"/>
            <ac:spMk id="5" creationId="{F6509C19-8538-4E6A-B18E-5E7169FEC1DF}"/>
          </ac:spMkLst>
        </pc:spChg>
        <pc:spChg chg="add mod">
          <ac:chgData name="Noa Gao" userId="S::gaoxu@uchicago.edu::33bb4d6f-770d-4ea4-a002-bd4813d6a860" providerId="AD" clId="Web-{2A3F5F61-6789-46CE-B38A-E8EA4414FA01}" dt="2021-03-17T13:49:47.076" v="170" actId="1076"/>
          <ac:spMkLst>
            <pc:docMk/>
            <pc:sldMk cId="1305186412" sldId="277"/>
            <ac:spMk id="6" creationId="{3A9222EF-EC2C-472A-B3EC-56B7C5CC13EA}"/>
          </ac:spMkLst>
        </pc:spChg>
        <pc:spChg chg="del mod">
          <ac:chgData name="Noa Gao" userId="S::gaoxu@uchicago.edu::33bb4d6f-770d-4ea4-a002-bd4813d6a860" providerId="AD" clId="Web-{2A3F5F61-6789-46CE-B38A-E8EA4414FA01}" dt="2021-03-17T13:48:04.371" v="129"/>
          <ac:spMkLst>
            <pc:docMk/>
            <pc:sldMk cId="1305186412" sldId="277"/>
            <ac:spMk id="12" creationId="{7339B1D3-60C4-4F99-8558-A7915604C17C}"/>
          </ac:spMkLst>
        </pc:spChg>
        <pc:spChg chg="add mod">
          <ac:chgData name="Noa Gao" userId="S::gaoxu@uchicago.edu::33bb4d6f-770d-4ea4-a002-bd4813d6a860" providerId="AD" clId="Web-{2A3F5F61-6789-46CE-B38A-E8EA4414FA01}" dt="2021-03-17T13:48:29.871" v="138" actId="1076"/>
          <ac:spMkLst>
            <pc:docMk/>
            <pc:sldMk cId="1305186412" sldId="277"/>
            <ac:spMk id="22" creationId="{81FDDE0D-5BF1-4D4B-A712-6087E679DABE}"/>
          </ac:spMkLst>
        </pc:spChg>
        <pc:spChg chg="add mod">
          <ac:chgData name="Noa Gao" userId="S::gaoxu@uchicago.edu::33bb4d6f-770d-4ea4-a002-bd4813d6a860" providerId="AD" clId="Web-{2A3F5F61-6789-46CE-B38A-E8EA4414FA01}" dt="2021-03-17T13:48:39.278" v="141" actId="1076"/>
          <ac:spMkLst>
            <pc:docMk/>
            <pc:sldMk cId="1305186412" sldId="277"/>
            <ac:spMk id="23" creationId="{3DB2400E-7524-4BA1-99F2-B43F2152E1BB}"/>
          </ac:spMkLst>
        </pc:spChg>
        <pc:picChg chg="add mod">
          <ac:chgData name="Noa Gao" userId="S::gaoxu@uchicago.edu::33bb4d6f-770d-4ea4-a002-bd4813d6a860" providerId="AD" clId="Web-{2A3F5F61-6789-46CE-B38A-E8EA4414FA01}" dt="2021-03-17T13:49:17.982" v="149" actId="1076"/>
          <ac:picMkLst>
            <pc:docMk/>
            <pc:sldMk cId="1305186412" sldId="277"/>
            <ac:picMk id="13" creationId="{02EA2C16-BA03-4B1F-95B9-9DCF2904C8CF}"/>
          </ac:picMkLst>
        </pc:picChg>
        <pc:picChg chg="add mod">
          <ac:chgData name="Noa Gao" userId="S::gaoxu@uchicago.edu::33bb4d6f-770d-4ea4-a002-bd4813d6a860" providerId="AD" clId="Web-{2A3F5F61-6789-46CE-B38A-E8EA4414FA01}" dt="2021-03-17T13:49:21.122" v="150" actId="1076"/>
          <ac:picMkLst>
            <pc:docMk/>
            <pc:sldMk cId="1305186412" sldId="277"/>
            <ac:picMk id="21" creationId="{8A74A5D0-F36A-41FB-BB40-F2F2467CC3DB}"/>
          </ac:picMkLst>
        </pc:picChg>
      </pc:sldChg>
      <pc:sldChg chg="addSp delSp modSp">
        <pc:chgData name="Noa Gao" userId="S::gaoxu@uchicago.edu::33bb4d6f-770d-4ea4-a002-bd4813d6a860" providerId="AD" clId="Web-{2A3F5F61-6789-46CE-B38A-E8EA4414FA01}" dt="2021-03-17T14:25:25.604" v="267"/>
        <pc:sldMkLst>
          <pc:docMk/>
          <pc:sldMk cId="298167130" sldId="295"/>
        </pc:sldMkLst>
        <pc:spChg chg="add del mod">
          <ac:chgData name="Noa Gao" userId="S::gaoxu@uchicago.edu::33bb4d6f-770d-4ea4-a002-bd4813d6a860" providerId="AD" clId="Web-{2A3F5F61-6789-46CE-B38A-E8EA4414FA01}" dt="2021-03-17T14:23:59.259" v="234"/>
          <ac:spMkLst>
            <pc:docMk/>
            <pc:sldMk cId="298167130" sldId="295"/>
            <ac:spMk id="3" creationId="{13E3F43F-0FB0-489E-8279-B0D8D2E92155}"/>
          </ac:spMkLst>
        </pc:spChg>
        <pc:spChg chg="add del mod">
          <ac:chgData name="Noa Gao" userId="S::gaoxu@uchicago.edu::33bb4d6f-770d-4ea4-a002-bd4813d6a860" providerId="AD" clId="Web-{2A3F5F61-6789-46CE-B38A-E8EA4414FA01}" dt="2021-03-17T14:06:39.766" v="179"/>
          <ac:spMkLst>
            <pc:docMk/>
            <pc:sldMk cId="298167130" sldId="295"/>
            <ac:spMk id="3" creationId="{1C066285-D71C-4A58-A8EC-2BF2E94F49BE}"/>
          </ac:spMkLst>
        </pc:spChg>
        <pc:spChg chg="add mod">
          <ac:chgData name="Noa Gao" userId="S::gaoxu@uchicago.edu::33bb4d6f-770d-4ea4-a002-bd4813d6a860" providerId="AD" clId="Web-{2A3F5F61-6789-46CE-B38A-E8EA4414FA01}" dt="2021-03-17T14:23:43.790" v="230" actId="20577"/>
          <ac:spMkLst>
            <pc:docMk/>
            <pc:sldMk cId="298167130" sldId="295"/>
            <ac:spMk id="5" creationId="{70EACF64-3546-4EC0-995D-43148951E37D}"/>
          </ac:spMkLst>
        </pc:spChg>
        <pc:spChg chg="del">
          <ac:chgData name="Noa Gao" userId="S::gaoxu@uchicago.edu::33bb4d6f-770d-4ea4-a002-bd4813d6a860" providerId="AD" clId="Web-{2A3F5F61-6789-46CE-B38A-E8EA4414FA01}" dt="2021-03-17T14:06:32.422" v="175"/>
          <ac:spMkLst>
            <pc:docMk/>
            <pc:sldMk cId="298167130" sldId="295"/>
            <ac:spMk id="15" creationId="{767E0B8A-D2C7-4346-9469-C7CF1C4C293E}"/>
          </ac:spMkLst>
        </pc:spChg>
        <pc:spChg chg="add mod">
          <ac:chgData name="Noa Gao" userId="S::gaoxu@uchicago.edu::33bb4d6f-770d-4ea4-a002-bd4813d6a860" providerId="AD" clId="Web-{2A3F5F61-6789-46CE-B38A-E8EA4414FA01}" dt="2021-03-17T14:24:17.493" v="241" actId="20577"/>
          <ac:spMkLst>
            <pc:docMk/>
            <pc:sldMk cId="298167130" sldId="295"/>
            <ac:spMk id="15" creationId="{7C2F559E-E8A9-41BF-BAAD-A16DF8B91946}"/>
          </ac:spMkLst>
        </pc:spChg>
        <pc:spChg chg="add mod">
          <ac:chgData name="Noa Gao" userId="S::gaoxu@uchicago.edu::33bb4d6f-770d-4ea4-a002-bd4813d6a860" providerId="AD" clId="Web-{2A3F5F61-6789-46CE-B38A-E8EA4414FA01}" dt="2021-03-17T14:24:51.166" v="255" actId="1076"/>
          <ac:spMkLst>
            <pc:docMk/>
            <pc:sldMk cId="298167130" sldId="295"/>
            <ac:spMk id="23" creationId="{EB66FE07-70AE-4BBA-9895-E546BE1ADF85}"/>
          </ac:spMkLst>
        </pc:spChg>
        <pc:spChg chg="add mod">
          <ac:chgData name="Noa Gao" userId="S::gaoxu@uchicago.edu::33bb4d6f-770d-4ea4-a002-bd4813d6a860" providerId="AD" clId="Web-{2A3F5F61-6789-46CE-B38A-E8EA4414FA01}" dt="2021-03-17T14:25:04.370" v="266" actId="20577"/>
          <ac:spMkLst>
            <pc:docMk/>
            <pc:sldMk cId="298167130" sldId="295"/>
            <ac:spMk id="24" creationId="{6CBBF492-A643-4119-99F1-B6EDB8A920BE}"/>
          </ac:spMkLst>
        </pc:spChg>
        <pc:grpChg chg="add">
          <ac:chgData name="Noa Gao" userId="S::gaoxu@uchicago.edu::33bb4d6f-770d-4ea4-a002-bd4813d6a860" providerId="AD" clId="Web-{2A3F5F61-6789-46CE-B38A-E8EA4414FA01}" dt="2021-03-17T14:25:25.604" v="267"/>
          <ac:grpSpMkLst>
            <pc:docMk/>
            <pc:sldMk cId="298167130" sldId="295"/>
            <ac:grpSpMk id="6" creationId="{25E0FB43-CCFE-4429-B420-1E35405BAB26}"/>
          </ac:grpSpMkLst>
        </pc:grpChg>
        <pc:picChg chg="add mod">
          <ac:chgData name="Noa Gao" userId="S::gaoxu@uchicago.edu::33bb4d6f-770d-4ea4-a002-bd4813d6a860" providerId="AD" clId="Web-{2A3F5F61-6789-46CE-B38A-E8EA4414FA01}" dt="2021-03-17T14:08:13.518" v="200" actId="1076"/>
          <ac:picMkLst>
            <pc:docMk/>
            <pc:sldMk cId="298167130" sldId="295"/>
            <ac:picMk id="4" creationId="{F698D14E-C54D-4294-861C-DBF792CCF272}"/>
          </ac:picMkLst>
        </pc:picChg>
      </pc:sldChg>
      <pc:sldChg chg="addSp delSp modSp">
        <pc:chgData name="Noa Gao" userId="S::gaoxu@uchicago.edu::33bb4d6f-770d-4ea4-a002-bd4813d6a860" providerId="AD" clId="Web-{2A3F5F61-6789-46CE-B38A-E8EA4414FA01}" dt="2021-03-17T14:20:19.363" v="219" actId="1076"/>
        <pc:sldMkLst>
          <pc:docMk/>
          <pc:sldMk cId="1803142620" sldId="296"/>
        </pc:sldMkLst>
        <pc:spChg chg="add mod">
          <ac:chgData name="Noa Gao" userId="S::gaoxu@uchicago.edu::33bb4d6f-770d-4ea4-a002-bd4813d6a860" providerId="AD" clId="Web-{2A3F5F61-6789-46CE-B38A-E8EA4414FA01}" dt="2021-03-17T13:10:18.154" v="62" actId="14100"/>
          <ac:spMkLst>
            <pc:docMk/>
            <pc:sldMk cId="1803142620" sldId="296"/>
            <ac:spMk id="4" creationId="{C5C45F48-77E9-4E2A-BED9-D428B08AD45E}"/>
          </ac:spMkLst>
        </pc:spChg>
        <pc:spChg chg="add del mod">
          <ac:chgData name="Noa Gao" userId="S::gaoxu@uchicago.edu::33bb4d6f-770d-4ea4-a002-bd4813d6a860" providerId="AD" clId="Web-{2A3F5F61-6789-46CE-B38A-E8EA4414FA01}" dt="2021-03-17T14:19:55.394" v="210"/>
          <ac:spMkLst>
            <pc:docMk/>
            <pc:sldMk cId="1803142620" sldId="296"/>
            <ac:spMk id="8" creationId="{4AB46F98-C950-4422-9B37-4A6943291A41}"/>
          </ac:spMkLst>
        </pc:spChg>
        <pc:spChg chg="add mod">
          <ac:chgData name="Noa Gao" userId="S::gaoxu@uchicago.edu::33bb4d6f-770d-4ea4-a002-bd4813d6a860" providerId="AD" clId="Web-{2A3F5F61-6789-46CE-B38A-E8EA4414FA01}" dt="2021-03-17T14:20:14.300" v="216" actId="1076"/>
          <ac:spMkLst>
            <pc:docMk/>
            <pc:sldMk cId="1803142620" sldId="296"/>
            <ac:spMk id="10" creationId="{D35957EE-267F-4D6E-B786-AA6D4FEBC6CA}"/>
          </ac:spMkLst>
        </pc:spChg>
        <pc:grpChg chg="add mod">
          <ac:chgData name="Noa Gao" userId="S::gaoxu@uchicago.edu::33bb4d6f-770d-4ea4-a002-bd4813d6a860" providerId="AD" clId="Web-{2A3F5F61-6789-46CE-B38A-E8EA4414FA01}" dt="2021-03-17T13:50:05.420" v="171" actId="1076"/>
          <ac:grpSpMkLst>
            <pc:docMk/>
            <pc:sldMk cId="1803142620" sldId="296"/>
            <ac:grpSpMk id="5" creationId="{BD8C60DF-20A9-4F7B-AF9B-C4A760710FF8}"/>
          </ac:grpSpMkLst>
        </pc:grpChg>
        <pc:picChg chg="add mod">
          <ac:chgData name="Noa Gao" userId="S::gaoxu@uchicago.edu::33bb4d6f-770d-4ea4-a002-bd4813d6a860" providerId="AD" clId="Web-{2A3F5F61-6789-46CE-B38A-E8EA4414FA01}" dt="2021-03-17T13:10:07.170" v="59" actId="1076"/>
          <ac:picMkLst>
            <pc:docMk/>
            <pc:sldMk cId="1803142620" sldId="296"/>
            <ac:picMk id="3" creationId="{F2532D6E-830C-4F06-8165-938456A4EF48}"/>
          </ac:picMkLst>
        </pc:picChg>
        <pc:picChg chg="add mod">
          <ac:chgData name="Noa Gao" userId="S::gaoxu@uchicago.edu::33bb4d6f-770d-4ea4-a002-bd4813d6a860" providerId="AD" clId="Web-{2A3F5F61-6789-46CE-B38A-E8EA4414FA01}" dt="2021-03-17T14:20:02.191" v="214" actId="1076"/>
          <ac:picMkLst>
            <pc:docMk/>
            <pc:sldMk cId="1803142620" sldId="296"/>
            <ac:picMk id="6" creationId="{96C3CD2C-8967-4B1E-A42F-A6AD46B89BA0}"/>
          </ac:picMkLst>
        </pc:picChg>
        <pc:picChg chg="add mod ord">
          <ac:chgData name="Noa Gao" userId="S::gaoxu@uchicago.edu::33bb4d6f-770d-4ea4-a002-bd4813d6a860" providerId="AD" clId="Web-{2A3F5F61-6789-46CE-B38A-E8EA4414FA01}" dt="2021-03-17T14:20:19.363" v="219" actId="1076"/>
          <ac:picMkLst>
            <pc:docMk/>
            <pc:sldMk cId="1803142620" sldId="296"/>
            <ac:picMk id="9" creationId="{306E9529-3D86-4CF9-B81A-16E544674575}"/>
          </ac:picMkLst>
        </pc:picChg>
        <pc:picChg chg="del">
          <ac:chgData name="Noa Gao" userId="S::gaoxu@uchicago.edu::33bb4d6f-770d-4ea4-a002-bd4813d6a860" providerId="AD" clId="Web-{2A3F5F61-6789-46CE-B38A-E8EA4414FA01}" dt="2021-03-17T13:08:09.917" v="42"/>
          <ac:picMkLst>
            <pc:docMk/>
            <pc:sldMk cId="1803142620" sldId="296"/>
            <ac:picMk id="12" creationId="{C80A4B74-AFAF-4F81-A809-8240BFC5A719}"/>
          </ac:picMkLst>
        </pc:picChg>
        <pc:picChg chg="del mod">
          <ac:chgData name="Noa Gao" userId="S::gaoxu@uchicago.edu::33bb4d6f-770d-4ea4-a002-bd4813d6a860" providerId="AD" clId="Web-{2A3F5F61-6789-46CE-B38A-E8EA4414FA01}" dt="2021-03-17T14:19:54.644" v="209"/>
          <ac:picMkLst>
            <pc:docMk/>
            <pc:sldMk cId="1803142620" sldId="296"/>
            <ac:picMk id="16" creationId="{C81134A7-17CB-4A1D-81AC-0BF7922939F6}"/>
          </ac:picMkLst>
        </pc:picChg>
      </pc:sldChg>
      <pc:sldChg chg="addSp delSp modSp">
        <pc:chgData name="Noa Gao" userId="S::gaoxu@uchicago.edu::33bb4d6f-770d-4ea4-a002-bd4813d6a860" providerId="AD" clId="Web-{2A3F5F61-6789-46CE-B38A-E8EA4414FA01}" dt="2021-03-17T13:45:54.775" v="121" actId="1076"/>
        <pc:sldMkLst>
          <pc:docMk/>
          <pc:sldMk cId="1136032588" sldId="308"/>
        </pc:sldMkLst>
        <pc:spChg chg="mod">
          <ac:chgData name="Noa Gao" userId="S::gaoxu@uchicago.edu::33bb4d6f-770d-4ea4-a002-bd4813d6a860" providerId="AD" clId="Web-{2A3F5F61-6789-46CE-B38A-E8EA4414FA01}" dt="2021-03-17T13:44:59.602" v="85" actId="1076"/>
          <ac:spMkLst>
            <pc:docMk/>
            <pc:sldMk cId="1136032588" sldId="308"/>
            <ac:spMk id="2" creationId="{9E5613BD-C1C5-416B-B6DD-C76C1FB7FC76}"/>
          </ac:spMkLst>
        </pc:spChg>
        <pc:spChg chg="mod">
          <ac:chgData name="Noa Gao" userId="S::gaoxu@uchicago.edu::33bb4d6f-770d-4ea4-a002-bd4813d6a860" providerId="AD" clId="Web-{2A3F5F61-6789-46CE-B38A-E8EA4414FA01}" dt="2021-03-17T13:44:59.492" v="83" actId="14100"/>
          <ac:spMkLst>
            <pc:docMk/>
            <pc:sldMk cId="1136032588" sldId="308"/>
            <ac:spMk id="3" creationId="{1DF3BF49-0126-4024-98A7-D04C20B2DF92}"/>
          </ac:spMkLst>
        </pc:spChg>
        <pc:spChg chg="add del mod">
          <ac:chgData name="Noa Gao" userId="S::gaoxu@uchicago.edu::33bb4d6f-770d-4ea4-a002-bd4813d6a860" providerId="AD" clId="Web-{2A3F5F61-6789-46CE-B38A-E8EA4414FA01}" dt="2021-03-17T13:45:19.321" v="99"/>
          <ac:spMkLst>
            <pc:docMk/>
            <pc:sldMk cId="1136032588" sldId="308"/>
            <ac:spMk id="5" creationId="{4D03C207-52B0-4EAF-AC44-F5C1C28AA8CA}"/>
          </ac:spMkLst>
        </pc:spChg>
        <pc:spChg chg="add del">
          <ac:chgData name="Noa Gao" userId="S::gaoxu@uchicago.edu::33bb4d6f-770d-4ea4-a002-bd4813d6a860" providerId="AD" clId="Web-{2A3F5F61-6789-46CE-B38A-E8EA4414FA01}" dt="2021-03-17T13:45:10.602" v="94"/>
          <ac:spMkLst>
            <pc:docMk/>
            <pc:sldMk cId="1136032588" sldId="308"/>
            <ac:spMk id="6" creationId="{81DAD1F1-D698-4FA1-AEBA-557026625B61}"/>
          </ac:spMkLst>
        </pc:spChg>
        <pc:spChg chg="add del">
          <ac:chgData name="Noa Gao" userId="S::gaoxu@uchicago.edu::33bb4d6f-770d-4ea4-a002-bd4813d6a860" providerId="AD" clId="Web-{2A3F5F61-6789-46CE-B38A-E8EA4414FA01}" dt="2021-03-17T13:45:09.930" v="93"/>
          <ac:spMkLst>
            <pc:docMk/>
            <pc:sldMk cId="1136032588" sldId="308"/>
            <ac:spMk id="7" creationId="{377F9BD2-63A1-421D-923F-D7BC46311788}"/>
          </ac:spMkLst>
        </pc:spChg>
        <pc:spChg chg="add mod">
          <ac:chgData name="Noa Gao" userId="S::gaoxu@uchicago.edu::33bb4d6f-770d-4ea4-a002-bd4813d6a860" providerId="AD" clId="Web-{2A3F5F61-6789-46CE-B38A-E8EA4414FA01}" dt="2021-03-17T13:45:44.462" v="116" actId="1076"/>
          <ac:spMkLst>
            <pc:docMk/>
            <pc:sldMk cId="1136032588" sldId="308"/>
            <ac:spMk id="8" creationId="{73AF38D4-497C-47B5-AB45-6469BC005606}"/>
          </ac:spMkLst>
        </pc:spChg>
        <pc:picChg chg="add mod">
          <ac:chgData name="Noa Gao" userId="S::gaoxu@uchicago.edu::33bb4d6f-770d-4ea4-a002-bd4813d6a860" providerId="AD" clId="Web-{2A3F5F61-6789-46CE-B38A-E8EA4414FA01}" dt="2021-03-17T13:45:54.775" v="121" actId="1076"/>
          <ac:picMkLst>
            <pc:docMk/>
            <pc:sldMk cId="1136032588" sldId="308"/>
            <ac:picMk id="4" creationId="{218B0EA4-0896-46F6-BCAA-81A5BDCF72D6}"/>
          </ac:picMkLst>
        </pc:picChg>
      </pc:sldChg>
      <pc:sldChg chg="addSp delSp modSp ord">
        <pc:chgData name="Noa Gao" userId="S::gaoxu@uchicago.edu::33bb4d6f-770d-4ea4-a002-bd4813d6a860" providerId="AD" clId="Web-{2A3F5F61-6789-46CE-B38A-E8EA4414FA01}" dt="2021-03-17T13:35:58.153" v="74"/>
        <pc:sldMkLst>
          <pc:docMk/>
          <pc:sldMk cId="1895718313" sldId="310"/>
        </pc:sldMkLst>
        <pc:spChg chg="add mod">
          <ac:chgData name="Noa Gao" userId="S::gaoxu@uchicago.edu::33bb4d6f-770d-4ea4-a002-bd4813d6a860" providerId="AD" clId="Web-{2A3F5F61-6789-46CE-B38A-E8EA4414FA01}" dt="2021-03-17T13:08:04.058" v="41" actId="1076"/>
          <ac:spMkLst>
            <pc:docMk/>
            <pc:sldMk cId="1895718313" sldId="310"/>
            <ac:spMk id="7" creationId="{A73D56B6-C5F0-4C57-B47D-BE249D651C14}"/>
          </ac:spMkLst>
        </pc:spChg>
        <pc:picChg chg="del">
          <ac:chgData name="Noa Gao" userId="S::gaoxu@uchicago.edu::33bb4d6f-770d-4ea4-a002-bd4813d6a860" providerId="AD" clId="Web-{2A3F5F61-6789-46CE-B38A-E8EA4414FA01}" dt="2021-03-17T13:03:34.506" v="0"/>
          <ac:picMkLst>
            <pc:docMk/>
            <pc:sldMk cId="1895718313" sldId="310"/>
            <ac:picMk id="3" creationId="{BF782017-E349-4363-9ED8-A8C99EA22F45}"/>
          </ac:picMkLst>
        </pc:picChg>
        <pc:picChg chg="add del mod modCrop">
          <ac:chgData name="Noa Gao" userId="S::gaoxu@uchicago.edu::33bb4d6f-770d-4ea4-a002-bd4813d6a860" providerId="AD" clId="Web-{2A3F5F61-6789-46CE-B38A-E8EA4414FA01}" dt="2021-03-17T13:04:17.678" v="12"/>
          <ac:picMkLst>
            <pc:docMk/>
            <pc:sldMk cId="1895718313" sldId="310"/>
            <ac:picMk id="4" creationId="{97BA27CD-44BF-4159-9C1F-07E29FBB2208}"/>
          </ac:picMkLst>
        </pc:picChg>
        <pc:picChg chg="add del mod">
          <ac:chgData name="Noa Gao" userId="S::gaoxu@uchicago.edu::33bb4d6f-770d-4ea4-a002-bd4813d6a860" providerId="AD" clId="Web-{2A3F5F61-6789-46CE-B38A-E8EA4414FA01}" dt="2021-03-17T13:06:22.056" v="30"/>
          <ac:picMkLst>
            <pc:docMk/>
            <pc:sldMk cId="1895718313" sldId="310"/>
            <ac:picMk id="5" creationId="{3BC1DE5A-238F-412B-B83A-B7FA3435C995}"/>
          </ac:picMkLst>
        </pc:picChg>
        <pc:picChg chg="add mod">
          <ac:chgData name="Noa Gao" userId="S::gaoxu@uchicago.edu::33bb4d6f-770d-4ea4-a002-bd4813d6a860" providerId="AD" clId="Web-{2A3F5F61-6789-46CE-B38A-E8EA4414FA01}" dt="2021-03-17T13:07:28.838" v="35" actId="14100"/>
          <ac:picMkLst>
            <pc:docMk/>
            <pc:sldMk cId="1895718313" sldId="310"/>
            <ac:picMk id="6" creationId="{BB7ABDAE-726A-4F06-BD79-18F713ED17B0}"/>
          </ac:picMkLst>
        </pc:picChg>
      </pc:sldChg>
    </pc:docChg>
  </pc:docChgLst>
  <pc:docChgLst>
    <pc:chgData name="Maggie Wu" userId="S::maggiewu@uchicago.edu::fe8e4b0b-4716-4274-9a67-550e4c4441c1" providerId="AD" clId="Web-{CA729F8B-FA8D-407C-A15C-76E616E00967}"/>
    <pc:docChg chg="modSld sldOrd">
      <pc:chgData name="Maggie Wu" userId="S::maggiewu@uchicago.edu::fe8e4b0b-4716-4274-9a67-550e4c4441c1" providerId="AD" clId="Web-{CA729F8B-FA8D-407C-A15C-76E616E00967}" dt="2021-03-17T17:51:59.032" v="84" actId="1076"/>
      <pc:docMkLst>
        <pc:docMk/>
      </pc:docMkLst>
      <pc:sldChg chg="addSp modSp">
        <pc:chgData name="Maggie Wu" userId="S::maggiewu@uchicago.edu::fe8e4b0b-4716-4274-9a67-550e4c4441c1" providerId="AD" clId="Web-{CA729F8B-FA8D-407C-A15C-76E616E00967}" dt="2021-03-17T17:50:42.985" v="83" actId="1076"/>
        <pc:sldMkLst>
          <pc:docMk/>
          <pc:sldMk cId="1516125569" sldId="266"/>
        </pc:sldMkLst>
        <pc:spChg chg="mod">
          <ac:chgData name="Maggie Wu" userId="S::maggiewu@uchicago.edu::fe8e4b0b-4716-4274-9a67-550e4c4441c1" providerId="AD" clId="Web-{CA729F8B-FA8D-407C-A15C-76E616E00967}" dt="2021-03-17T17:34:55.730" v="10" actId="20577"/>
          <ac:spMkLst>
            <pc:docMk/>
            <pc:sldMk cId="1516125569" sldId="266"/>
            <ac:spMk id="2" creationId="{C72DC925-F593-4D35-93DE-CE1944D7B346}"/>
          </ac:spMkLst>
        </pc:spChg>
        <pc:spChg chg="mod">
          <ac:chgData name="Maggie Wu" userId="S::maggiewu@uchicago.edu::fe8e4b0b-4716-4274-9a67-550e4c4441c1" providerId="AD" clId="Web-{CA729F8B-FA8D-407C-A15C-76E616E00967}" dt="2021-03-17T17:50:39.844" v="82" actId="1076"/>
          <ac:spMkLst>
            <pc:docMk/>
            <pc:sldMk cId="1516125569" sldId="266"/>
            <ac:spMk id="3" creationId="{B893477B-5228-764F-BAE1-2B5454C7A82A}"/>
          </ac:spMkLst>
        </pc:spChg>
        <pc:spChg chg="add mod">
          <ac:chgData name="Maggie Wu" userId="S::maggiewu@uchicago.edu::fe8e4b0b-4716-4274-9a67-550e4c4441c1" providerId="AD" clId="Web-{CA729F8B-FA8D-407C-A15C-76E616E00967}" dt="2021-03-17T17:50:42.985" v="83" actId="1076"/>
          <ac:spMkLst>
            <pc:docMk/>
            <pc:sldMk cId="1516125569" sldId="266"/>
            <ac:spMk id="5" creationId="{65D2C5FB-9BCB-4610-B004-8C5CEA1DD636}"/>
          </ac:spMkLst>
        </pc:spChg>
        <pc:spChg chg="add mod">
          <ac:chgData name="Maggie Wu" userId="S::maggiewu@uchicago.edu::fe8e4b0b-4716-4274-9a67-550e4c4441c1" providerId="AD" clId="Web-{CA729F8B-FA8D-407C-A15C-76E616E00967}" dt="2021-03-17T17:46:54.905" v="80" actId="1076"/>
          <ac:spMkLst>
            <pc:docMk/>
            <pc:sldMk cId="1516125569" sldId="266"/>
            <ac:spMk id="18" creationId="{DD73B12A-E654-40D9-BE7C-F6B3539B9991}"/>
          </ac:spMkLst>
        </pc:spChg>
        <pc:spChg chg="mod">
          <ac:chgData name="Maggie Wu" userId="S::maggiewu@uchicago.edu::fe8e4b0b-4716-4274-9a67-550e4c4441c1" providerId="AD" clId="Web-{CA729F8B-FA8D-407C-A15C-76E616E00967}" dt="2021-03-17T17:45:17.327" v="45" actId="1076"/>
          <ac:spMkLst>
            <pc:docMk/>
            <pc:sldMk cId="1516125569" sldId="266"/>
            <ac:spMk id="29" creationId="{3664FA8D-521D-F440-BD03-9EBB5A21A313}"/>
          </ac:spMkLst>
        </pc:spChg>
        <pc:picChg chg="add mod">
          <ac:chgData name="Maggie Wu" userId="S::maggiewu@uchicago.edu::fe8e4b0b-4716-4274-9a67-550e4c4441c1" providerId="AD" clId="Web-{CA729F8B-FA8D-407C-A15C-76E616E00967}" dt="2021-03-17T17:43:34.889" v="37" actId="1076"/>
          <ac:picMkLst>
            <pc:docMk/>
            <pc:sldMk cId="1516125569" sldId="266"/>
            <ac:picMk id="4" creationId="{300620E2-4578-4DB2-B1EB-A877167803F1}"/>
          </ac:picMkLst>
        </pc:picChg>
        <pc:picChg chg="mod">
          <ac:chgData name="Maggie Wu" userId="S::maggiewu@uchicago.edu::fe8e4b0b-4716-4274-9a67-550e4c4441c1" providerId="AD" clId="Web-{CA729F8B-FA8D-407C-A15C-76E616E00967}" dt="2021-03-17T17:43:52.389" v="38" actId="14100"/>
          <ac:picMkLst>
            <pc:docMk/>
            <pc:sldMk cId="1516125569" sldId="266"/>
            <ac:picMk id="27" creationId="{6F004432-E013-47BB-9D1D-BAF121505236}"/>
          </ac:picMkLst>
        </pc:picChg>
        <pc:picChg chg="mod">
          <ac:chgData name="Maggie Wu" userId="S::maggiewu@uchicago.edu::fe8e4b0b-4716-4274-9a67-550e4c4441c1" providerId="AD" clId="Web-{CA729F8B-FA8D-407C-A15C-76E616E00967}" dt="2021-03-17T17:50:39.828" v="81" actId="1076"/>
          <ac:picMkLst>
            <pc:docMk/>
            <pc:sldMk cId="1516125569" sldId="266"/>
            <ac:picMk id="28" creationId="{5C5B4072-8F1C-47BF-B0D2-5BE264F6538E}"/>
          </ac:picMkLst>
        </pc:picChg>
      </pc:sldChg>
      <pc:sldChg chg="addSp delSp modSp">
        <pc:chgData name="Maggie Wu" userId="S::maggiewu@uchicago.edu::fe8e4b0b-4716-4274-9a67-550e4c4441c1" providerId="AD" clId="Web-{CA729F8B-FA8D-407C-A15C-76E616E00967}" dt="2021-03-17T17:42:23.060" v="18"/>
        <pc:sldMkLst>
          <pc:docMk/>
          <pc:sldMk cId="2355771188" sldId="271"/>
        </pc:sldMkLst>
        <pc:spChg chg="add del mod">
          <ac:chgData name="Maggie Wu" userId="S::maggiewu@uchicago.edu::fe8e4b0b-4716-4274-9a67-550e4c4441c1" providerId="AD" clId="Web-{CA729F8B-FA8D-407C-A15C-76E616E00967}" dt="2021-03-17T17:42:09.841" v="17"/>
          <ac:spMkLst>
            <pc:docMk/>
            <pc:sldMk cId="2355771188" sldId="271"/>
            <ac:spMk id="5" creationId="{0E6BD258-9290-4DEF-8C7C-73FFC68B09B3}"/>
          </ac:spMkLst>
        </pc:spChg>
        <pc:picChg chg="del">
          <ac:chgData name="Maggie Wu" userId="S::maggiewu@uchicago.edu::fe8e4b0b-4716-4274-9a67-550e4c4441c1" providerId="AD" clId="Web-{CA729F8B-FA8D-407C-A15C-76E616E00967}" dt="2021-03-17T17:42:03.857" v="15"/>
          <ac:picMkLst>
            <pc:docMk/>
            <pc:sldMk cId="2355771188" sldId="271"/>
            <ac:picMk id="2" creationId="{94DF2EE9-190E-4808-99F7-A4D0FF62A775}"/>
          </ac:picMkLst>
        </pc:picChg>
        <pc:picChg chg="add del mod">
          <ac:chgData name="Maggie Wu" userId="S::maggiewu@uchicago.edu::fe8e4b0b-4716-4274-9a67-550e4c4441c1" providerId="AD" clId="Web-{CA729F8B-FA8D-407C-A15C-76E616E00967}" dt="2021-03-17T17:42:23.060" v="18"/>
          <ac:picMkLst>
            <pc:docMk/>
            <pc:sldMk cId="2355771188" sldId="271"/>
            <ac:picMk id="3" creationId="{3D7F157A-58B0-4D37-9047-936138487E29}"/>
          </ac:picMkLst>
        </pc:picChg>
      </pc:sldChg>
      <pc:sldChg chg="addSp modSp ord">
        <pc:chgData name="Maggie Wu" userId="S::maggiewu@uchicago.edu::fe8e4b0b-4716-4274-9a67-550e4c4441c1" providerId="AD" clId="Web-{CA729F8B-FA8D-407C-A15C-76E616E00967}" dt="2021-03-17T17:28:49.290" v="5" actId="1076"/>
        <pc:sldMkLst>
          <pc:docMk/>
          <pc:sldMk cId="2329436531" sldId="345"/>
        </pc:sldMkLst>
        <pc:spChg chg="mod">
          <ac:chgData name="Maggie Wu" userId="S::maggiewu@uchicago.edu::fe8e4b0b-4716-4274-9a67-550e4c4441c1" providerId="AD" clId="Web-{CA729F8B-FA8D-407C-A15C-76E616E00967}" dt="2021-03-17T17:28:49.290" v="5" actId="1076"/>
          <ac:spMkLst>
            <pc:docMk/>
            <pc:sldMk cId="2329436531" sldId="345"/>
            <ac:spMk id="3" creationId="{1A25BC73-7372-EC4A-BC5E-26147F5E5366}"/>
          </ac:spMkLst>
        </pc:spChg>
        <pc:picChg chg="add mod">
          <ac:chgData name="Maggie Wu" userId="S::maggiewu@uchicago.edu::fe8e4b0b-4716-4274-9a67-550e4c4441c1" providerId="AD" clId="Web-{CA729F8B-FA8D-407C-A15C-76E616E00967}" dt="2021-03-17T17:28:40.775" v="4" actId="14100"/>
          <ac:picMkLst>
            <pc:docMk/>
            <pc:sldMk cId="2329436531" sldId="345"/>
            <ac:picMk id="5" creationId="{0E6085DA-E8B4-4DE6-A10D-7DFDBD9576EB}"/>
          </ac:picMkLst>
        </pc:picChg>
      </pc:sldChg>
      <pc:sldChg chg="delSp">
        <pc:chgData name="Maggie Wu" userId="S::maggiewu@uchicago.edu::fe8e4b0b-4716-4274-9a67-550e4c4441c1" providerId="AD" clId="Web-{CA729F8B-FA8D-407C-A15C-76E616E00967}" dt="2021-03-17T17:28:11.571" v="0"/>
        <pc:sldMkLst>
          <pc:docMk/>
          <pc:sldMk cId="1346517814" sldId="347"/>
        </pc:sldMkLst>
        <pc:picChg chg="del">
          <ac:chgData name="Maggie Wu" userId="S::maggiewu@uchicago.edu::fe8e4b0b-4716-4274-9a67-550e4c4441c1" providerId="AD" clId="Web-{CA729F8B-FA8D-407C-A15C-76E616E00967}" dt="2021-03-17T17:28:11.571" v="0"/>
          <ac:picMkLst>
            <pc:docMk/>
            <pc:sldMk cId="1346517814" sldId="347"/>
            <ac:picMk id="32" creationId="{FE581B13-C55A-42C3-BDBD-4B43FE38209C}"/>
          </ac:picMkLst>
        </pc:picChg>
      </pc:sldChg>
      <pc:sldChg chg="modSp">
        <pc:chgData name="Maggie Wu" userId="S::maggiewu@uchicago.edu::fe8e4b0b-4716-4274-9a67-550e4c4441c1" providerId="AD" clId="Web-{CA729F8B-FA8D-407C-A15C-76E616E00967}" dt="2021-03-17T17:51:59.032" v="84" actId="1076"/>
        <pc:sldMkLst>
          <pc:docMk/>
          <pc:sldMk cId="2776280808" sldId="349"/>
        </pc:sldMkLst>
        <pc:picChg chg="mod">
          <ac:chgData name="Maggie Wu" userId="S::maggiewu@uchicago.edu::fe8e4b0b-4716-4274-9a67-550e4c4441c1" providerId="AD" clId="Web-{CA729F8B-FA8D-407C-A15C-76E616E00967}" dt="2021-03-17T17:43:18.560" v="33" actId="1076"/>
          <ac:picMkLst>
            <pc:docMk/>
            <pc:sldMk cId="2776280808" sldId="349"/>
            <ac:picMk id="10" creationId="{299DF0FC-739F-4402-9E1F-7889BF7A3D6F}"/>
          </ac:picMkLst>
        </pc:picChg>
        <pc:picChg chg="mod">
          <ac:chgData name="Maggie Wu" userId="S::maggiewu@uchicago.edu::fe8e4b0b-4716-4274-9a67-550e4c4441c1" providerId="AD" clId="Web-{CA729F8B-FA8D-407C-A15C-76E616E00967}" dt="2021-03-17T17:43:22.560" v="34" actId="1076"/>
          <ac:picMkLst>
            <pc:docMk/>
            <pc:sldMk cId="2776280808" sldId="349"/>
            <ac:picMk id="12" creationId="{B89CE89D-674A-4330-9C03-DBF3656591B4}"/>
          </ac:picMkLst>
        </pc:picChg>
        <pc:picChg chg="mod">
          <ac:chgData name="Maggie Wu" userId="S::maggiewu@uchicago.edu::fe8e4b0b-4716-4274-9a67-550e4c4441c1" providerId="AD" clId="Web-{CA729F8B-FA8D-407C-A15C-76E616E00967}" dt="2021-03-17T17:43:04.514" v="30" actId="1076"/>
          <ac:picMkLst>
            <pc:docMk/>
            <pc:sldMk cId="2776280808" sldId="349"/>
            <ac:picMk id="14" creationId="{3BBEE40E-9C94-48B5-8D50-05C771B81E84}"/>
          </ac:picMkLst>
        </pc:picChg>
        <pc:picChg chg="mod">
          <ac:chgData name="Maggie Wu" userId="S::maggiewu@uchicago.edu::fe8e4b0b-4716-4274-9a67-550e4c4441c1" providerId="AD" clId="Web-{CA729F8B-FA8D-407C-A15C-76E616E00967}" dt="2021-03-17T17:51:59.032" v="84" actId="1076"/>
          <ac:picMkLst>
            <pc:docMk/>
            <pc:sldMk cId="2776280808" sldId="349"/>
            <ac:picMk id="22" creationId="{EF5FD117-55C2-487C-8E3C-84E004698B1F}"/>
          </ac:picMkLst>
        </pc:picChg>
        <pc:picChg chg="mod">
          <ac:chgData name="Maggie Wu" userId="S::maggiewu@uchicago.edu::fe8e4b0b-4716-4274-9a67-550e4c4441c1" providerId="AD" clId="Web-{CA729F8B-FA8D-407C-A15C-76E616E00967}" dt="2021-03-17T17:44:27.936" v="42" actId="1076"/>
          <ac:picMkLst>
            <pc:docMk/>
            <pc:sldMk cId="2776280808" sldId="349"/>
            <ac:picMk id="26" creationId="{99593F53-D652-4296-A679-30C33D026F83}"/>
          </ac:picMkLst>
        </pc:picChg>
      </pc:sldChg>
    </pc:docChg>
  </pc:docChgLst>
  <pc:docChgLst>
    <pc:chgData name="Curtis Zhuang" userId="S::shengyan@uchicago.edu::91b40463-df96-4fab-8ef2-7226bfbda449" providerId="AD" clId="Web-{9A615F13-AC26-4B04-ACA2-7C505ACE24F4}"/>
    <pc:docChg chg="addSld modSld sldOrd modSection">
      <pc:chgData name="Curtis Zhuang" userId="S::shengyan@uchicago.edu::91b40463-df96-4fab-8ef2-7226bfbda449" providerId="AD" clId="Web-{9A615F13-AC26-4B04-ACA2-7C505ACE24F4}" dt="2021-03-16T22:14:20.228" v="37" actId="14100"/>
      <pc:docMkLst>
        <pc:docMk/>
      </pc:docMkLst>
      <pc:sldChg chg="ord">
        <pc:chgData name="Curtis Zhuang" userId="S::shengyan@uchicago.edu::91b40463-df96-4fab-8ef2-7226bfbda449" providerId="AD" clId="Web-{9A615F13-AC26-4B04-ACA2-7C505ACE24F4}" dt="2021-03-16T22:05:56.484" v="3"/>
        <pc:sldMkLst>
          <pc:docMk/>
          <pc:sldMk cId="3593410172" sldId="263"/>
        </pc:sldMkLst>
      </pc:sldChg>
      <pc:sldChg chg="addSp delSp modSp new">
        <pc:chgData name="Curtis Zhuang" userId="S::shengyan@uchicago.edu::91b40463-df96-4fab-8ef2-7226bfbda449" providerId="AD" clId="Web-{9A615F13-AC26-4B04-ACA2-7C505ACE24F4}" dt="2021-03-16T22:14:20.228" v="37" actId="14100"/>
        <pc:sldMkLst>
          <pc:docMk/>
          <pc:sldMk cId="2378990645" sldId="299"/>
        </pc:sldMkLst>
        <pc:grpChg chg="add">
          <ac:chgData name="Curtis Zhuang" userId="S::shengyan@uchicago.edu::91b40463-df96-4fab-8ef2-7226bfbda449" providerId="AD" clId="Web-{9A615F13-AC26-4B04-ACA2-7C505ACE24F4}" dt="2021-03-16T22:06:01.625" v="4"/>
          <ac:grpSpMkLst>
            <pc:docMk/>
            <pc:sldMk cId="2378990645" sldId="299"/>
            <ac:grpSpMk id="10" creationId="{8A3E739F-996E-4187-B851-7E5D96BEC6CA}"/>
          </ac:grpSpMkLst>
        </pc:grpChg>
        <pc:picChg chg="add mod">
          <ac:chgData name="Curtis Zhuang" userId="S::shengyan@uchicago.edu::91b40463-df96-4fab-8ef2-7226bfbda449" providerId="AD" clId="Web-{9A615F13-AC26-4B04-ACA2-7C505ACE24F4}" dt="2021-03-16T22:14:17.556" v="36" actId="14100"/>
          <ac:picMkLst>
            <pc:docMk/>
            <pc:sldMk cId="2378990645" sldId="299"/>
            <ac:picMk id="11" creationId="{FFB498DF-B0CD-4875-899D-3EFA5DA31084}"/>
          </ac:picMkLst>
        </pc:picChg>
        <pc:picChg chg="add mod">
          <ac:chgData name="Curtis Zhuang" userId="S::shengyan@uchicago.edu::91b40463-df96-4fab-8ef2-7226bfbda449" providerId="AD" clId="Web-{9A615F13-AC26-4B04-ACA2-7C505ACE24F4}" dt="2021-03-16T22:14:20.228" v="37" actId="14100"/>
          <ac:picMkLst>
            <pc:docMk/>
            <pc:sldMk cId="2378990645" sldId="299"/>
            <ac:picMk id="12" creationId="{CFBC70C2-D390-4A10-8CD1-9E78CFCDE98C}"/>
          </ac:picMkLst>
        </pc:picChg>
        <pc:picChg chg="add del mod">
          <ac:chgData name="Curtis Zhuang" userId="S::shengyan@uchicago.edu::91b40463-df96-4fab-8ef2-7226bfbda449" providerId="AD" clId="Web-{9A615F13-AC26-4B04-ACA2-7C505ACE24F4}" dt="2021-03-16T22:14:11.727" v="35"/>
          <ac:picMkLst>
            <pc:docMk/>
            <pc:sldMk cId="2378990645" sldId="299"/>
            <ac:picMk id="13" creationId="{1A984D31-9FE4-4B54-B20D-EEC2E5E0076D}"/>
          </ac:picMkLst>
        </pc:picChg>
      </pc:sldChg>
      <pc:sldChg chg="addSp new">
        <pc:chgData name="Curtis Zhuang" userId="S::shengyan@uchicago.edu::91b40463-df96-4fab-8ef2-7226bfbda449" providerId="AD" clId="Web-{9A615F13-AC26-4B04-ACA2-7C505ACE24F4}" dt="2021-03-16T22:06:03.437" v="6"/>
        <pc:sldMkLst>
          <pc:docMk/>
          <pc:sldMk cId="696955469" sldId="300"/>
        </pc:sldMkLst>
        <pc:grpChg chg="add">
          <ac:chgData name="Curtis Zhuang" userId="S::shengyan@uchicago.edu::91b40463-df96-4fab-8ef2-7226bfbda449" providerId="AD" clId="Web-{9A615F13-AC26-4B04-ACA2-7C505ACE24F4}" dt="2021-03-16T22:06:03.437" v="6"/>
          <ac:grpSpMkLst>
            <pc:docMk/>
            <pc:sldMk cId="696955469" sldId="300"/>
            <ac:grpSpMk id="10" creationId="{F6274E8B-7020-4AD1-9172-A05F3E26A948}"/>
          </ac:grpSpMkLst>
        </pc:grpChg>
      </pc:sldChg>
      <pc:sldChg chg="addSp new">
        <pc:chgData name="Curtis Zhuang" userId="S::shengyan@uchicago.edu::91b40463-df96-4fab-8ef2-7226bfbda449" providerId="AD" clId="Web-{9A615F13-AC26-4B04-ACA2-7C505ACE24F4}" dt="2021-03-16T22:06:02.469" v="5"/>
        <pc:sldMkLst>
          <pc:docMk/>
          <pc:sldMk cId="4152360388" sldId="301"/>
        </pc:sldMkLst>
        <pc:grpChg chg="add">
          <ac:chgData name="Curtis Zhuang" userId="S::shengyan@uchicago.edu::91b40463-df96-4fab-8ef2-7226bfbda449" providerId="AD" clId="Web-{9A615F13-AC26-4B04-ACA2-7C505ACE24F4}" dt="2021-03-16T22:06:02.469" v="5"/>
          <ac:grpSpMkLst>
            <pc:docMk/>
            <pc:sldMk cId="4152360388" sldId="301"/>
            <ac:grpSpMk id="10" creationId="{E158DF8E-D428-4275-A00B-8BA144AAECF2}"/>
          </ac:grpSpMkLst>
        </pc:grpChg>
      </pc:sldChg>
    </pc:docChg>
  </pc:docChgLst>
  <pc:docChgLst>
    <pc:chgData name="Junrui Wan" userId="S::junruiw@uchicago.edu::dd4546e3-3ebe-4939-8483-8f703e0e9bca" providerId="AD" clId="Web-{1DBC531A-E7F6-4546-8D5F-FFC80DB0AEDF}"/>
    <pc:docChg chg="delSld modSld sldOrd modSection">
      <pc:chgData name="Junrui Wan" userId="S::junruiw@uchicago.edu::dd4546e3-3ebe-4939-8483-8f703e0e9bca" providerId="AD" clId="Web-{1DBC531A-E7F6-4546-8D5F-FFC80DB0AEDF}" dt="2021-03-17T23:34:25.315" v="1597"/>
      <pc:docMkLst>
        <pc:docMk/>
      </pc:docMkLst>
      <pc:sldChg chg="del">
        <pc:chgData name="Junrui Wan" userId="S::junruiw@uchicago.edu::dd4546e3-3ebe-4939-8483-8f703e0e9bca" providerId="AD" clId="Web-{1DBC531A-E7F6-4546-8D5F-FFC80DB0AEDF}" dt="2021-03-17T18:16:37.903" v="85"/>
        <pc:sldMkLst>
          <pc:docMk/>
          <pc:sldMk cId="3593410172" sldId="263"/>
        </pc:sldMkLst>
      </pc:sldChg>
      <pc:sldChg chg="addSp modSp modNotes">
        <pc:chgData name="Junrui Wan" userId="S::junruiw@uchicago.edu::dd4546e3-3ebe-4939-8483-8f703e0e9bca" providerId="AD" clId="Web-{1DBC531A-E7F6-4546-8D5F-FFC80DB0AEDF}" dt="2021-03-17T21:35:52.812" v="1596"/>
        <pc:sldMkLst>
          <pc:docMk/>
          <pc:sldMk cId="1931577555" sldId="264"/>
        </pc:sldMkLst>
        <pc:spChg chg="add mod">
          <ac:chgData name="Junrui Wan" userId="S::junruiw@uchicago.edu::dd4546e3-3ebe-4939-8483-8f703e0e9bca" providerId="AD" clId="Web-{1DBC531A-E7F6-4546-8D5F-FFC80DB0AEDF}" dt="2021-03-17T21:11:17.765" v="1034" actId="14100"/>
          <ac:spMkLst>
            <pc:docMk/>
            <pc:sldMk cId="1931577555" sldId="264"/>
            <ac:spMk id="2" creationId="{02D25623-48CE-4DEA-9D8B-BDFD92B42283}"/>
          </ac:spMkLst>
        </pc:spChg>
      </pc:sldChg>
      <pc:sldChg chg="addSp delSp modSp modNotes">
        <pc:chgData name="Junrui Wan" userId="S::junruiw@uchicago.edu::dd4546e3-3ebe-4939-8483-8f703e0e9bca" providerId="AD" clId="Web-{1DBC531A-E7F6-4546-8D5F-FFC80DB0AEDF}" dt="2021-03-17T21:35:29.937" v="1579"/>
        <pc:sldMkLst>
          <pc:docMk/>
          <pc:sldMk cId="368478891" sldId="291"/>
        </pc:sldMkLst>
        <pc:spChg chg="add del mod">
          <ac:chgData name="Junrui Wan" userId="S::junruiw@uchicago.edu::dd4546e3-3ebe-4939-8483-8f703e0e9bca" providerId="AD" clId="Web-{1DBC531A-E7F6-4546-8D5F-FFC80DB0AEDF}" dt="2021-03-17T21:27:58.281" v="1261"/>
          <ac:spMkLst>
            <pc:docMk/>
            <pc:sldMk cId="368478891" sldId="291"/>
            <ac:spMk id="2" creationId="{A3AFBB24-BC41-4EDB-9ED3-61933F194293}"/>
          </ac:spMkLst>
        </pc:spChg>
        <pc:spChg chg="mod">
          <ac:chgData name="Junrui Wan" userId="S::junruiw@uchicago.edu::dd4546e3-3ebe-4939-8483-8f703e0e9bca" providerId="AD" clId="Web-{1DBC531A-E7F6-4546-8D5F-FFC80DB0AEDF}" dt="2021-03-17T21:28:56.640" v="1284" actId="20577"/>
          <ac:spMkLst>
            <pc:docMk/>
            <pc:sldMk cId="368478891" sldId="291"/>
            <ac:spMk id="14" creationId="{2E695F32-1B4C-48DC-974F-A4C333D82AEB}"/>
          </ac:spMkLst>
        </pc:spChg>
        <pc:spChg chg="mod">
          <ac:chgData name="Junrui Wan" userId="S::junruiw@uchicago.edu::dd4546e3-3ebe-4939-8483-8f703e0e9bca" providerId="AD" clId="Web-{1DBC531A-E7F6-4546-8D5F-FFC80DB0AEDF}" dt="2021-03-17T21:33:54.828" v="1372" actId="20577"/>
          <ac:spMkLst>
            <pc:docMk/>
            <pc:sldMk cId="368478891" sldId="291"/>
            <ac:spMk id="16" creationId="{8DB29F21-5BEC-4E2D-8EAA-1862A73D5622}"/>
          </ac:spMkLst>
        </pc:spChg>
        <pc:picChg chg="mod">
          <ac:chgData name="Junrui Wan" userId="S::junruiw@uchicago.edu::dd4546e3-3ebe-4939-8483-8f703e0e9bca" providerId="AD" clId="Web-{1DBC531A-E7F6-4546-8D5F-FFC80DB0AEDF}" dt="2021-03-17T21:28:16.312" v="1267" actId="1076"/>
          <ac:picMkLst>
            <pc:docMk/>
            <pc:sldMk cId="368478891" sldId="291"/>
            <ac:picMk id="3" creationId="{A72946AC-1A3A-44D4-AD79-90D5DA8A085B}"/>
          </ac:picMkLst>
        </pc:picChg>
        <pc:picChg chg="mod">
          <ac:chgData name="Junrui Wan" userId="S::junruiw@uchicago.edu::dd4546e3-3ebe-4939-8483-8f703e0e9bca" providerId="AD" clId="Web-{1DBC531A-E7F6-4546-8D5F-FFC80DB0AEDF}" dt="2021-03-17T21:28:09.171" v="1265" actId="1076"/>
          <ac:picMkLst>
            <pc:docMk/>
            <pc:sldMk cId="368478891" sldId="291"/>
            <ac:picMk id="15" creationId="{B53C76F7-AB2F-4D04-8A3B-F523F1009AC8}"/>
          </ac:picMkLst>
        </pc:picChg>
      </pc:sldChg>
      <pc:sldChg chg="addSp delSp modSp modNotes">
        <pc:chgData name="Junrui Wan" userId="S::junruiw@uchicago.edu::dd4546e3-3ebe-4939-8483-8f703e0e9bca" providerId="AD" clId="Web-{1DBC531A-E7F6-4546-8D5F-FFC80DB0AEDF}" dt="2021-03-17T20:02:24.802" v="974"/>
        <pc:sldMkLst>
          <pc:docMk/>
          <pc:sldMk cId="3400725060" sldId="309"/>
        </pc:sldMkLst>
        <pc:spChg chg="del mod">
          <ac:chgData name="Junrui Wan" userId="S::junruiw@uchicago.edu::dd4546e3-3ebe-4939-8483-8f703e0e9bca" providerId="AD" clId="Web-{1DBC531A-E7F6-4546-8D5F-FFC80DB0AEDF}" dt="2021-03-17T18:16:53.013" v="87"/>
          <ac:spMkLst>
            <pc:docMk/>
            <pc:sldMk cId="3400725060" sldId="309"/>
            <ac:spMk id="3" creationId="{F38623AF-1F0D-4082-AE20-212EE090F8A3}"/>
          </ac:spMkLst>
        </pc:spChg>
        <pc:spChg chg="add mod">
          <ac:chgData name="Junrui Wan" userId="S::junruiw@uchicago.edu::dd4546e3-3ebe-4939-8483-8f703e0e9bca" providerId="AD" clId="Web-{1DBC531A-E7F6-4546-8D5F-FFC80DB0AEDF}" dt="2021-03-17T18:23:49.795" v="153" actId="1076"/>
          <ac:spMkLst>
            <pc:docMk/>
            <pc:sldMk cId="3400725060" sldId="309"/>
            <ac:spMk id="5" creationId="{5ECBA9C4-6FB8-46A7-A648-A36E8834FD14}"/>
          </ac:spMkLst>
        </pc:spChg>
        <pc:graphicFrameChg chg="mod modGraphic">
          <ac:chgData name="Junrui Wan" userId="S::junruiw@uchicago.edu::dd4546e3-3ebe-4939-8483-8f703e0e9bca" providerId="AD" clId="Web-{1DBC531A-E7F6-4546-8D5F-FFC80DB0AEDF}" dt="2021-03-17T18:32:06.532" v="160"/>
          <ac:graphicFrameMkLst>
            <pc:docMk/>
            <pc:sldMk cId="3400725060" sldId="309"/>
            <ac:graphicFrameMk id="14" creationId="{9738FD02-4D1F-44A5-B16C-0886F891FCEA}"/>
          </ac:graphicFrameMkLst>
        </pc:graphicFrameChg>
      </pc:sldChg>
      <pc:sldChg chg="del">
        <pc:chgData name="Junrui Wan" userId="S::junruiw@uchicago.edu::dd4546e3-3ebe-4939-8483-8f703e0e9bca" providerId="AD" clId="Web-{1DBC531A-E7F6-4546-8D5F-FFC80DB0AEDF}" dt="2021-03-17T18:14:34.309" v="59"/>
        <pc:sldMkLst>
          <pc:docMk/>
          <pc:sldMk cId="537455224" sldId="315"/>
        </pc:sldMkLst>
      </pc:sldChg>
      <pc:sldChg chg="del">
        <pc:chgData name="Junrui Wan" userId="S::junruiw@uchicago.edu::dd4546e3-3ebe-4939-8483-8f703e0e9bca" providerId="AD" clId="Web-{1DBC531A-E7F6-4546-8D5F-FFC80DB0AEDF}" dt="2021-03-17T18:14:41.153" v="60"/>
        <pc:sldMkLst>
          <pc:docMk/>
          <pc:sldMk cId="505045116" sldId="317"/>
        </pc:sldMkLst>
      </pc:sldChg>
      <pc:sldChg chg="del">
        <pc:chgData name="Junrui Wan" userId="S::junruiw@uchicago.edu::dd4546e3-3ebe-4939-8483-8f703e0e9bca" providerId="AD" clId="Web-{1DBC531A-E7F6-4546-8D5F-FFC80DB0AEDF}" dt="2021-03-17T18:14:43.918" v="62"/>
        <pc:sldMkLst>
          <pc:docMk/>
          <pc:sldMk cId="2255011987" sldId="321"/>
        </pc:sldMkLst>
      </pc:sldChg>
      <pc:sldChg chg="modSp ord">
        <pc:chgData name="Junrui Wan" userId="S::junruiw@uchicago.edu::dd4546e3-3ebe-4939-8483-8f703e0e9bca" providerId="AD" clId="Web-{1DBC531A-E7F6-4546-8D5F-FFC80DB0AEDF}" dt="2021-03-17T18:32:01.891" v="157"/>
        <pc:sldMkLst>
          <pc:docMk/>
          <pc:sldMk cId="2006824073" sldId="323"/>
        </pc:sldMkLst>
        <pc:spChg chg="mod">
          <ac:chgData name="Junrui Wan" userId="S::junruiw@uchicago.edu::dd4546e3-3ebe-4939-8483-8f703e0e9bca" providerId="AD" clId="Web-{1DBC531A-E7F6-4546-8D5F-FFC80DB0AEDF}" dt="2021-03-17T18:23:53.420" v="154" actId="1076"/>
          <ac:spMkLst>
            <pc:docMk/>
            <pc:sldMk cId="2006824073" sldId="323"/>
            <ac:spMk id="5" creationId="{89A82D07-EF64-4A63-AE97-BE8161CB1AAC}"/>
          </ac:spMkLst>
        </pc:spChg>
        <pc:graphicFrameChg chg="modGraphic">
          <ac:chgData name="Junrui Wan" userId="S::junruiw@uchicago.edu::dd4546e3-3ebe-4939-8483-8f703e0e9bca" providerId="AD" clId="Web-{1DBC531A-E7F6-4546-8D5F-FFC80DB0AEDF}" dt="2021-03-17T18:32:01.891" v="157"/>
          <ac:graphicFrameMkLst>
            <pc:docMk/>
            <pc:sldMk cId="2006824073" sldId="323"/>
            <ac:graphicFrameMk id="3" creationId="{38768AC3-1633-433D-A663-9B0BBBA23EE8}"/>
          </ac:graphicFrameMkLst>
        </pc:graphicFrameChg>
      </pc:sldChg>
      <pc:sldChg chg="del">
        <pc:chgData name="Junrui Wan" userId="S::junruiw@uchicago.edu::dd4546e3-3ebe-4939-8483-8f703e0e9bca" providerId="AD" clId="Web-{1DBC531A-E7F6-4546-8D5F-FFC80DB0AEDF}" dt="2021-03-17T18:14:46.840" v="63"/>
        <pc:sldMkLst>
          <pc:docMk/>
          <pc:sldMk cId="2852720168" sldId="324"/>
        </pc:sldMkLst>
      </pc:sldChg>
      <pc:sldChg chg="del">
        <pc:chgData name="Junrui Wan" userId="S::junruiw@uchicago.edu::dd4546e3-3ebe-4939-8483-8f703e0e9bca" providerId="AD" clId="Web-{1DBC531A-E7F6-4546-8D5F-FFC80DB0AEDF}" dt="2021-03-17T18:14:42.247" v="61"/>
        <pc:sldMkLst>
          <pc:docMk/>
          <pc:sldMk cId="355976812" sldId="327"/>
        </pc:sldMkLst>
      </pc:sldChg>
      <pc:sldChg chg="addSp delSp modSp modNotes">
        <pc:chgData name="Junrui Wan" userId="S::junruiw@uchicago.edu::dd4546e3-3ebe-4939-8483-8f703e0e9bca" providerId="AD" clId="Web-{1DBC531A-E7F6-4546-8D5F-FFC80DB0AEDF}" dt="2021-03-17T19:18:52.087" v="959"/>
        <pc:sldMkLst>
          <pc:docMk/>
          <pc:sldMk cId="3393453442" sldId="331"/>
        </pc:sldMkLst>
        <pc:spChg chg="add mod">
          <ac:chgData name="Junrui Wan" userId="S::junruiw@uchicago.edu::dd4546e3-3ebe-4939-8483-8f703e0e9bca" providerId="AD" clId="Web-{1DBC531A-E7F6-4546-8D5F-FFC80DB0AEDF}" dt="2021-03-17T18:37:01.861" v="165" actId="20577"/>
          <ac:spMkLst>
            <pc:docMk/>
            <pc:sldMk cId="3393453442" sldId="331"/>
            <ac:spMk id="20" creationId="{306C3C0B-EFC1-4D34-9550-0EE3610454D6}"/>
          </ac:spMkLst>
        </pc:spChg>
        <pc:spChg chg="mod">
          <ac:chgData name="Junrui Wan" userId="S::junruiw@uchicago.edu::dd4546e3-3ebe-4939-8483-8f703e0e9bca" providerId="AD" clId="Web-{1DBC531A-E7F6-4546-8D5F-FFC80DB0AEDF}" dt="2021-03-17T18:37:03.814" v="166" actId="20577"/>
          <ac:spMkLst>
            <pc:docMk/>
            <pc:sldMk cId="3393453442" sldId="331"/>
            <ac:spMk id="31" creationId="{CF7049B1-DBD6-9748-989A-BAF67552E0DC}"/>
          </ac:spMkLst>
        </pc:spChg>
        <pc:spChg chg="add mod">
          <ac:chgData name="Junrui Wan" userId="S::junruiw@uchicago.edu::dd4546e3-3ebe-4939-8483-8f703e0e9bca" providerId="AD" clId="Web-{1DBC531A-E7F6-4546-8D5F-FFC80DB0AEDF}" dt="2021-03-17T18:40:54.377" v="190" actId="1076"/>
          <ac:spMkLst>
            <pc:docMk/>
            <pc:sldMk cId="3393453442" sldId="331"/>
            <ac:spMk id="42" creationId="{48B78237-325A-4511-B733-C6B897DCC876}"/>
          </ac:spMkLst>
        </pc:spChg>
        <pc:spChg chg="mod">
          <ac:chgData name="Junrui Wan" userId="S::junruiw@uchicago.edu::dd4546e3-3ebe-4939-8483-8f703e0e9bca" providerId="AD" clId="Web-{1DBC531A-E7F6-4546-8D5F-FFC80DB0AEDF}" dt="2021-03-17T18:39:18.736" v="179" actId="20577"/>
          <ac:spMkLst>
            <pc:docMk/>
            <pc:sldMk cId="3393453442" sldId="331"/>
            <ac:spMk id="44" creationId="{041A7055-3222-4256-AB52-99E69F5EC3AB}"/>
          </ac:spMkLst>
        </pc:spChg>
        <pc:spChg chg="mod">
          <ac:chgData name="Junrui Wan" userId="S::junruiw@uchicago.edu::dd4546e3-3ebe-4939-8483-8f703e0e9bca" providerId="AD" clId="Web-{1DBC531A-E7F6-4546-8D5F-FFC80DB0AEDF}" dt="2021-03-17T18:13:28.715" v="54" actId="20577"/>
          <ac:spMkLst>
            <pc:docMk/>
            <pc:sldMk cId="3393453442" sldId="331"/>
            <ac:spMk id="45" creationId="{B28D912A-2FB1-495F-A22A-633FB12D8FFB}"/>
          </ac:spMkLst>
        </pc:spChg>
        <pc:spChg chg="mod">
          <ac:chgData name="Junrui Wan" userId="S::junruiw@uchicago.edu::dd4546e3-3ebe-4939-8483-8f703e0e9bca" providerId="AD" clId="Web-{1DBC531A-E7F6-4546-8D5F-FFC80DB0AEDF}" dt="2021-03-17T18:13:30.293" v="56" actId="20577"/>
          <ac:spMkLst>
            <pc:docMk/>
            <pc:sldMk cId="3393453442" sldId="331"/>
            <ac:spMk id="46" creationId="{2B24BE62-D903-4740-9CBB-580B9CA18B4F}"/>
          </ac:spMkLst>
        </pc:spChg>
        <pc:spChg chg="mod">
          <ac:chgData name="Junrui Wan" userId="S::junruiw@uchicago.edu::dd4546e3-3ebe-4939-8483-8f703e0e9bca" providerId="AD" clId="Web-{1DBC531A-E7F6-4546-8D5F-FFC80DB0AEDF}" dt="2021-03-17T18:13:31.668" v="58" actId="20577"/>
          <ac:spMkLst>
            <pc:docMk/>
            <pc:sldMk cId="3393453442" sldId="331"/>
            <ac:spMk id="47" creationId="{8AAE3D17-8679-4EA1-8FBE-19F2E67BA1BB}"/>
          </ac:spMkLst>
        </pc:spChg>
        <pc:spChg chg="add mod">
          <ac:chgData name="Junrui Wan" userId="S::junruiw@uchicago.edu::dd4546e3-3ebe-4939-8483-8f703e0e9bca" providerId="AD" clId="Web-{1DBC531A-E7F6-4546-8D5F-FFC80DB0AEDF}" dt="2021-03-17T18:16:27.294" v="84" actId="1076"/>
          <ac:spMkLst>
            <pc:docMk/>
            <pc:sldMk cId="3393453442" sldId="331"/>
            <ac:spMk id="49" creationId="{33EDB74E-EC0B-4773-B74F-49F7CCBC1537}"/>
          </ac:spMkLst>
        </pc:spChg>
        <pc:spChg chg="add mod">
          <ac:chgData name="Junrui Wan" userId="S::junruiw@uchicago.edu::dd4546e3-3ebe-4939-8483-8f703e0e9bca" providerId="AD" clId="Web-{1DBC531A-E7F6-4546-8D5F-FFC80DB0AEDF}" dt="2021-03-17T18:39:34.236" v="182" actId="20577"/>
          <ac:spMkLst>
            <pc:docMk/>
            <pc:sldMk cId="3393453442" sldId="331"/>
            <ac:spMk id="50" creationId="{5E3637AC-D4AC-477D-844D-E8E0DA51A777}"/>
          </ac:spMkLst>
        </pc:spChg>
        <pc:spChg chg="add mod">
          <ac:chgData name="Junrui Wan" userId="S::junruiw@uchicago.edu::dd4546e3-3ebe-4939-8483-8f703e0e9bca" providerId="AD" clId="Web-{1DBC531A-E7F6-4546-8D5F-FFC80DB0AEDF}" dt="2021-03-17T18:41:11.690" v="199" actId="1076"/>
          <ac:spMkLst>
            <pc:docMk/>
            <pc:sldMk cId="3393453442" sldId="331"/>
            <ac:spMk id="52" creationId="{E9DE3707-FB2B-4CA6-BDC0-D7FED687C75C}"/>
          </ac:spMkLst>
        </pc:spChg>
        <pc:spChg chg="add mod">
          <ac:chgData name="Junrui Wan" userId="S::junruiw@uchicago.edu::dd4546e3-3ebe-4939-8483-8f703e0e9bca" providerId="AD" clId="Web-{1DBC531A-E7F6-4546-8D5F-FFC80DB0AEDF}" dt="2021-03-17T18:45:44.972" v="207" actId="14100"/>
          <ac:spMkLst>
            <pc:docMk/>
            <pc:sldMk cId="3393453442" sldId="331"/>
            <ac:spMk id="53" creationId="{43DA7085-AEBA-41A9-9538-B58A60CF1A18}"/>
          </ac:spMkLst>
        </pc:spChg>
        <pc:graphicFrameChg chg="add mod modGraphic">
          <ac:chgData name="Junrui Wan" userId="S::junruiw@uchicago.edu::dd4546e3-3ebe-4939-8483-8f703e0e9bca" providerId="AD" clId="Web-{1DBC531A-E7F6-4546-8D5F-FFC80DB0AEDF}" dt="2021-03-17T18:51:18.004" v="209"/>
          <ac:graphicFrameMkLst>
            <pc:docMk/>
            <pc:sldMk cId="3393453442" sldId="331"/>
            <ac:graphicFrameMk id="5" creationId="{8D24F01A-D9CA-4256-9226-38F0DD8AFC83}"/>
          </ac:graphicFrameMkLst>
        </pc:graphicFrameChg>
        <pc:graphicFrameChg chg="add mod modGraphic">
          <ac:chgData name="Junrui Wan" userId="S::junruiw@uchicago.edu::dd4546e3-3ebe-4939-8483-8f703e0e9bca" providerId="AD" clId="Web-{1DBC531A-E7F6-4546-8D5F-FFC80DB0AEDF}" dt="2021-03-17T19:17:40.041" v="802"/>
          <ac:graphicFrameMkLst>
            <pc:docMk/>
            <pc:sldMk cId="3393453442" sldId="331"/>
            <ac:graphicFrameMk id="10" creationId="{DAE2C762-1EC2-47EA-B26D-C6E06E314D0E}"/>
          </ac:graphicFrameMkLst>
        </pc:graphicFrameChg>
        <pc:graphicFrameChg chg="add del">
          <ac:chgData name="Junrui Wan" userId="S::junruiw@uchicago.edu::dd4546e3-3ebe-4939-8483-8f703e0e9bca" providerId="AD" clId="Web-{1DBC531A-E7F6-4546-8D5F-FFC80DB0AEDF}" dt="2021-03-17T18:12:12.137" v="48"/>
          <ac:graphicFrameMkLst>
            <pc:docMk/>
            <pc:sldMk cId="3393453442" sldId="331"/>
            <ac:graphicFrameMk id="20" creationId="{D0FDB87D-0928-47C2-AC94-18571FE6A094}"/>
          </ac:graphicFrameMkLst>
        </pc:graphicFrameChg>
        <pc:graphicFrameChg chg="add mod">
          <ac:chgData name="Junrui Wan" userId="S::junruiw@uchicago.edu::dd4546e3-3ebe-4939-8483-8f703e0e9bca" providerId="AD" clId="Web-{1DBC531A-E7F6-4546-8D5F-FFC80DB0AEDF}" dt="2021-03-17T18:11:37.902" v="43" actId="1076"/>
          <ac:graphicFrameMkLst>
            <pc:docMk/>
            <pc:sldMk cId="3393453442" sldId="331"/>
            <ac:graphicFrameMk id="40" creationId="{03B94C1A-7BF6-48D5-8147-9A300DD218D9}"/>
          </ac:graphicFrameMkLst>
        </pc:graphicFrameChg>
        <pc:graphicFrameChg chg="add mod modGraphic">
          <ac:chgData name="Junrui Wan" userId="S::junruiw@uchicago.edu::dd4546e3-3ebe-4939-8483-8f703e0e9bca" providerId="AD" clId="Web-{1DBC531A-E7F6-4546-8D5F-FFC80DB0AEDF}" dt="2021-03-17T18:51:23.317" v="211"/>
          <ac:graphicFrameMkLst>
            <pc:docMk/>
            <pc:sldMk cId="3393453442" sldId="331"/>
            <ac:graphicFrameMk id="41" creationId="{475581CF-F6AF-405F-B41D-2A3BC6EBFB47}"/>
          </ac:graphicFrameMkLst>
        </pc:graphicFrameChg>
        <pc:graphicFrameChg chg="add del mod">
          <ac:chgData name="Junrui Wan" userId="S::junruiw@uchicago.edu::dd4546e3-3ebe-4939-8483-8f703e0e9bca" providerId="AD" clId="Web-{1DBC531A-E7F6-4546-8D5F-FFC80DB0AEDF}" dt="2021-03-17T18:09:53.964" v="9"/>
          <ac:graphicFrameMkLst>
            <pc:docMk/>
            <pc:sldMk cId="3393453442" sldId="331"/>
            <ac:graphicFrameMk id="42" creationId="{AD5E91EA-610E-43C6-9EA2-7695E7686C99}"/>
          </ac:graphicFrameMkLst>
        </pc:graphicFrameChg>
        <pc:graphicFrameChg chg="add mod modGraphic">
          <ac:chgData name="Junrui Wan" userId="S::junruiw@uchicago.edu::dd4546e3-3ebe-4939-8483-8f703e0e9bca" providerId="AD" clId="Web-{1DBC531A-E7F6-4546-8D5F-FFC80DB0AEDF}" dt="2021-03-17T18:51:46.879" v="214"/>
          <ac:graphicFrameMkLst>
            <pc:docMk/>
            <pc:sldMk cId="3393453442" sldId="331"/>
            <ac:graphicFrameMk id="43" creationId="{B8541E0C-6F24-4F14-AD68-C291B031D057}"/>
          </ac:graphicFrameMkLst>
        </pc:graphicFrameChg>
        <pc:graphicFrameChg chg="mod modGraphic">
          <ac:chgData name="Junrui Wan" userId="S::junruiw@uchicago.edu::dd4546e3-3ebe-4939-8483-8f703e0e9bca" providerId="AD" clId="Web-{1DBC531A-E7F6-4546-8D5F-FFC80DB0AEDF}" dt="2021-03-17T18:51:20.598" v="210"/>
          <ac:graphicFrameMkLst>
            <pc:docMk/>
            <pc:sldMk cId="3393453442" sldId="331"/>
            <ac:graphicFrameMk id="51" creationId="{F993D499-C647-4A99-82AD-CC908A374887}"/>
          </ac:graphicFrameMkLst>
        </pc:graphicFrameChg>
        <pc:picChg chg="add del mod">
          <ac:chgData name="Junrui Wan" userId="S::junruiw@uchicago.edu::dd4546e3-3ebe-4939-8483-8f703e0e9bca" providerId="AD" clId="Web-{1DBC531A-E7F6-4546-8D5F-FFC80DB0AEDF}" dt="2021-03-17T18:37:29.986" v="170"/>
          <ac:picMkLst>
            <pc:docMk/>
            <pc:sldMk cId="3393453442" sldId="331"/>
            <ac:picMk id="36" creationId="{343CD046-05F9-4925-9898-D9ABAC968696}"/>
          </ac:picMkLst>
        </pc:picChg>
        <pc:picChg chg="add del mod">
          <ac:chgData name="Junrui Wan" userId="S::junruiw@uchicago.edu::dd4546e3-3ebe-4939-8483-8f703e0e9bca" providerId="AD" clId="Web-{1DBC531A-E7F6-4546-8D5F-FFC80DB0AEDF}" dt="2021-03-17T18:37:29.986" v="169"/>
          <ac:picMkLst>
            <pc:docMk/>
            <pc:sldMk cId="3393453442" sldId="331"/>
            <ac:picMk id="37" creationId="{83EB3311-3299-4C04-BB3C-F1A867E3D92E}"/>
          </ac:picMkLst>
        </pc:picChg>
        <pc:picChg chg="add del mod">
          <ac:chgData name="Junrui Wan" userId="S::junruiw@uchicago.edu::dd4546e3-3ebe-4939-8483-8f703e0e9bca" providerId="AD" clId="Web-{1DBC531A-E7F6-4546-8D5F-FFC80DB0AEDF}" dt="2021-03-17T18:37:42.486" v="173"/>
          <ac:picMkLst>
            <pc:docMk/>
            <pc:sldMk cId="3393453442" sldId="331"/>
            <ac:picMk id="38" creationId="{E041D634-AA38-481C-AC56-89F421595F47}"/>
          </ac:picMkLst>
        </pc:picChg>
        <pc:picChg chg="add mod">
          <ac:chgData name="Junrui Wan" userId="S::junruiw@uchicago.edu::dd4546e3-3ebe-4939-8483-8f703e0e9bca" providerId="AD" clId="Web-{1DBC531A-E7F6-4546-8D5F-FFC80DB0AEDF}" dt="2021-03-17T18:38:44.689" v="178" actId="1076"/>
          <ac:picMkLst>
            <pc:docMk/>
            <pc:sldMk cId="3393453442" sldId="331"/>
            <ac:picMk id="39" creationId="{178A9D79-8E43-446F-BD33-DEB74AFEE24B}"/>
          </ac:picMkLst>
        </pc:picChg>
        <pc:picChg chg="add del mod">
          <ac:chgData name="Junrui Wan" userId="S::junruiw@uchicago.edu::dd4546e3-3ebe-4939-8483-8f703e0e9bca" providerId="AD" clId="Web-{1DBC531A-E7F6-4546-8D5F-FFC80DB0AEDF}" dt="2021-03-17T18:40:08.611" v="184"/>
          <ac:picMkLst>
            <pc:docMk/>
            <pc:sldMk cId="3393453442" sldId="331"/>
            <ac:picMk id="48" creationId="{962DC4EE-8E98-43E2-A8BF-A6125B09C3B5}"/>
          </ac:picMkLst>
        </pc:picChg>
      </pc:sldChg>
      <pc:sldChg chg="ord modNotes">
        <pc:chgData name="Junrui Wan" userId="S::junruiw@uchicago.edu::dd4546e3-3ebe-4939-8483-8f703e0e9bca" providerId="AD" clId="Web-{1DBC531A-E7F6-4546-8D5F-FFC80DB0AEDF}" dt="2021-03-17T23:34:25.315" v="1597"/>
        <pc:sldMkLst>
          <pc:docMk/>
          <pc:sldMk cId="2642013348" sldId="346"/>
        </pc:sldMkLst>
      </pc:sldChg>
    </pc:docChg>
  </pc:docChgLst>
  <pc:docChgLst>
    <pc:chgData name="Junrui Wan" userId="S::junruiw@uchicago.edu::dd4546e3-3ebe-4939-8483-8f703e0e9bca" providerId="AD" clId="Web-{EA1D3AE4-BB63-4428-9909-3CF6D2BFF13A}"/>
    <pc:docChg chg="addSld delSld modSld modSection">
      <pc:chgData name="Junrui Wan" userId="S::junruiw@uchicago.edu::dd4546e3-3ebe-4939-8483-8f703e0e9bca" providerId="AD" clId="Web-{EA1D3AE4-BB63-4428-9909-3CF6D2BFF13A}" dt="2021-03-17T14:53:47.385" v="15"/>
      <pc:docMkLst>
        <pc:docMk/>
      </pc:docMkLst>
      <pc:sldChg chg="add del">
        <pc:chgData name="Junrui Wan" userId="S::junruiw@uchicago.edu::dd4546e3-3ebe-4939-8483-8f703e0e9bca" providerId="AD" clId="Web-{EA1D3AE4-BB63-4428-9909-3CF6D2BFF13A}" dt="2021-03-17T14:53:27.900" v="14"/>
        <pc:sldMkLst>
          <pc:docMk/>
          <pc:sldMk cId="3384831827" sldId="316"/>
        </pc:sldMkLst>
      </pc:sldChg>
      <pc:sldChg chg="modSp add del">
        <pc:chgData name="Junrui Wan" userId="S::junruiw@uchicago.edu::dd4546e3-3ebe-4939-8483-8f703e0e9bca" providerId="AD" clId="Web-{EA1D3AE4-BB63-4428-9909-3CF6D2BFF13A}" dt="2021-03-17T14:53:23.119" v="13"/>
        <pc:sldMkLst>
          <pc:docMk/>
          <pc:sldMk cId="1842060972" sldId="318"/>
        </pc:sldMkLst>
        <pc:spChg chg="mod">
          <ac:chgData name="Junrui Wan" userId="S::junruiw@uchicago.edu::dd4546e3-3ebe-4939-8483-8f703e0e9bca" providerId="AD" clId="Web-{EA1D3AE4-BB63-4428-9909-3CF6D2BFF13A}" dt="2021-03-17T14:40:42.634" v="6" actId="20577"/>
          <ac:spMkLst>
            <pc:docMk/>
            <pc:sldMk cId="1842060972" sldId="318"/>
            <ac:spMk id="24" creationId="{C658F434-30D7-4D28-A313-2ECECCC1685B}"/>
          </ac:spMkLst>
        </pc:spChg>
        <pc:spChg chg="mod">
          <ac:chgData name="Junrui Wan" userId="S::junruiw@uchicago.edu::dd4546e3-3ebe-4939-8483-8f703e0e9bca" providerId="AD" clId="Web-{EA1D3AE4-BB63-4428-9909-3CF6D2BFF13A}" dt="2021-03-17T14:40:40.306" v="5" actId="20577"/>
          <ac:spMkLst>
            <pc:docMk/>
            <pc:sldMk cId="1842060972" sldId="318"/>
            <ac:spMk id="28" creationId="{8DD43B00-D1E1-4B90-BA18-6FCBE05E3CB2}"/>
          </ac:spMkLst>
        </pc:spChg>
      </pc:sldChg>
      <pc:sldChg chg="addSp delSp modSp">
        <pc:chgData name="Junrui Wan" userId="S::junruiw@uchicago.edu::dd4546e3-3ebe-4939-8483-8f703e0e9bca" providerId="AD" clId="Web-{EA1D3AE4-BB63-4428-9909-3CF6D2BFF13A}" dt="2021-03-17T14:39:34.666" v="3"/>
        <pc:sldMkLst>
          <pc:docMk/>
          <pc:sldMk cId="3734667462" sldId="326"/>
        </pc:sldMkLst>
        <pc:spChg chg="add del mod">
          <ac:chgData name="Junrui Wan" userId="S::junruiw@uchicago.edu::dd4546e3-3ebe-4939-8483-8f703e0e9bca" providerId="AD" clId="Web-{EA1D3AE4-BB63-4428-9909-3CF6D2BFF13A}" dt="2021-03-17T14:39:34.666" v="3"/>
          <ac:spMkLst>
            <pc:docMk/>
            <pc:sldMk cId="3734667462" sldId="326"/>
            <ac:spMk id="6" creationId="{50A2651D-7460-424F-B8F3-15BF93183AB6}"/>
          </ac:spMkLst>
        </pc:spChg>
      </pc:sldChg>
      <pc:sldChg chg="add del replId">
        <pc:chgData name="Junrui Wan" userId="S::junruiw@uchicago.edu::dd4546e3-3ebe-4939-8483-8f703e0e9bca" providerId="AD" clId="Web-{EA1D3AE4-BB63-4428-9909-3CF6D2BFF13A}" dt="2021-03-17T14:53:47.385" v="15"/>
        <pc:sldMkLst>
          <pc:docMk/>
          <pc:sldMk cId="1629442567" sldId="338"/>
        </pc:sldMkLst>
      </pc:sldChg>
    </pc:docChg>
  </pc:docChgLst>
  <pc:docChgLst>
    <pc:chgData name="Noa Gao" userId="S::gaoxu@uchicago.edu::33bb4d6f-770d-4ea4-a002-bd4813d6a860" providerId="AD" clId="Web-{4FB3B3BF-C4B8-48EA-BA49-10BA311A952F}"/>
    <pc:docChg chg="modSld">
      <pc:chgData name="Noa Gao" userId="S::gaoxu@uchicago.edu::33bb4d6f-770d-4ea4-a002-bd4813d6a860" providerId="AD" clId="Web-{4FB3B3BF-C4B8-48EA-BA49-10BA311A952F}" dt="2021-03-17T14:31:34.487" v="30" actId="20577"/>
      <pc:docMkLst>
        <pc:docMk/>
      </pc:docMkLst>
      <pc:sldChg chg="addSp modSp">
        <pc:chgData name="Noa Gao" userId="S::gaoxu@uchicago.edu::33bb4d6f-770d-4ea4-a002-bd4813d6a860" providerId="AD" clId="Web-{4FB3B3BF-C4B8-48EA-BA49-10BA311A952F}" dt="2021-03-17T14:31:34.487" v="30" actId="20577"/>
        <pc:sldMkLst>
          <pc:docMk/>
          <pc:sldMk cId="298167130" sldId="295"/>
        </pc:sldMkLst>
        <pc:spChg chg="add mod">
          <ac:chgData name="Noa Gao" userId="S::gaoxu@uchicago.edu::33bb4d6f-770d-4ea4-a002-bd4813d6a860" providerId="AD" clId="Web-{4FB3B3BF-C4B8-48EA-BA49-10BA311A952F}" dt="2021-03-17T14:30:01.453" v="16"/>
          <ac:spMkLst>
            <pc:docMk/>
            <pc:sldMk cId="298167130" sldId="295"/>
            <ac:spMk id="3" creationId="{231DE0DB-3981-4F13-9BEC-F0312347EEAB}"/>
          </ac:spMkLst>
        </pc:spChg>
        <pc:spChg chg="add mod">
          <ac:chgData name="Noa Gao" userId="S::gaoxu@uchicago.edu::33bb4d6f-770d-4ea4-a002-bd4813d6a860" providerId="AD" clId="Web-{4FB3B3BF-C4B8-48EA-BA49-10BA311A952F}" dt="2021-03-17T14:31:34.112" v="29" actId="20577"/>
          <ac:spMkLst>
            <pc:docMk/>
            <pc:sldMk cId="298167130" sldId="295"/>
            <ac:spMk id="26" creationId="{24B4D62D-F879-4DE1-A92D-97A091712002}"/>
          </ac:spMkLst>
        </pc:spChg>
        <pc:spChg chg="add mod">
          <ac:chgData name="Noa Gao" userId="S::gaoxu@uchicago.edu::33bb4d6f-770d-4ea4-a002-bd4813d6a860" providerId="AD" clId="Web-{4FB3B3BF-C4B8-48EA-BA49-10BA311A952F}" dt="2021-03-17T14:31:33.424" v="27" actId="20577"/>
          <ac:spMkLst>
            <pc:docMk/>
            <pc:sldMk cId="298167130" sldId="295"/>
            <ac:spMk id="27" creationId="{5C75AC12-FD3B-40DF-B6F9-2155942D0D4A}"/>
          </ac:spMkLst>
        </pc:spChg>
        <pc:spChg chg="add mod">
          <ac:chgData name="Noa Gao" userId="S::gaoxu@uchicago.edu::33bb4d6f-770d-4ea4-a002-bd4813d6a860" providerId="AD" clId="Web-{4FB3B3BF-C4B8-48EA-BA49-10BA311A952F}" dt="2021-03-17T14:31:34.487" v="30" actId="20577"/>
          <ac:spMkLst>
            <pc:docMk/>
            <pc:sldMk cId="298167130" sldId="295"/>
            <ac:spMk id="28" creationId="{314BD50B-2B9E-4DCC-9F50-22DA62194B37}"/>
          </ac:spMkLst>
        </pc:spChg>
        <pc:grpChg chg="add">
          <ac:chgData name="Noa Gao" userId="S::gaoxu@uchicago.edu::33bb4d6f-770d-4ea4-a002-bd4813d6a860" providerId="AD" clId="Web-{4FB3B3BF-C4B8-48EA-BA49-10BA311A952F}" dt="2021-03-17T14:30:34.048" v="23"/>
          <ac:grpSpMkLst>
            <pc:docMk/>
            <pc:sldMk cId="298167130" sldId="295"/>
            <ac:grpSpMk id="7" creationId="{EE2B1F2B-020E-46F9-8DE5-01B76F68C624}"/>
          </ac:grpSpMkLst>
        </pc:grpChg>
      </pc:sldChg>
    </pc:docChg>
  </pc:docChgLst>
  <pc:docChgLst>
    <pc:chgData name="Curtis Zhuang" userId="S::shengyan@uchicago.edu::91b40463-df96-4fab-8ef2-7226bfbda449" providerId="AD" clId="Web-{3525F161-DB88-46BA-B464-DE00E0F04D17}"/>
    <pc:docChg chg="modSld">
      <pc:chgData name="Curtis Zhuang" userId="S::shengyan@uchicago.edu::91b40463-df96-4fab-8ef2-7226bfbda449" providerId="AD" clId="Web-{3525F161-DB88-46BA-B464-DE00E0F04D17}" dt="2021-03-18T00:56:32.481" v="65" actId="14100"/>
      <pc:docMkLst>
        <pc:docMk/>
      </pc:docMkLst>
      <pc:sldChg chg="addSp delSp modSp">
        <pc:chgData name="Curtis Zhuang" userId="S::shengyan@uchicago.edu::91b40463-df96-4fab-8ef2-7226bfbda449" providerId="AD" clId="Web-{3525F161-DB88-46BA-B464-DE00E0F04D17}" dt="2021-03-18T00:54:56.451" v="43" actId="14100"/>
        <pc:sldMkLst>
          <pc:docMk/>
          <pc:sldMk cId="808649115" sldId="265"/>
        </pc:sldMkLst>
        <pc:spChg chg="mod">
          <ac:chgData name="Curtis Zhuang" userId="S::shengyan@uchicago.edu::91b40463-df96-4fab-8ef2-7226bfbda449" providerId="AD" clId="Web-{3525F161-DB88-46BA-B464-DE00E0F04D17}" dt="2021-03-18T00:54:41.998" v="42"/>
          <ac:spMkLst>
            <pc:docMk/>
            <pc:sldMk cId="808649115" sldId="265"/>
            <ac:spMk id="2" creationId="{C72DC925-F593-4D35-93DE-CE1944D7B346}"/>
          </ac:spMkLst>
        </pc:spChg>
        <pc:spChg chg="mod">
          <ac:chgData name="Curtis Zhuang" userId="S::shengyan@uchicago.edu::91b40463-df96-4fab-8ef2-7226bfbda449" providerId="AD" clId="Web-{3525F161-DB88-46BA-B464-DE00E0F04D17}" dt="2021-03-18T00:54:41.998" v="42"/>
          <ac:spMkLst>
            <pc:docMk/>
            <pc:sldMk cId="808649115" sldId="265"/>
            <ac:spMk id="3" creationId="{EB805B23-1666-42E7-ACC4-9689365F29B9}"/>
          </ac:spMkLst>
        </pc:spChg>
        <pc:spChg chg="mod">
          <ac:chgData name="Curtis Zhuang" userId="S::shengyan@uchicago.edu::91b40463-df96-4fab-8ef2-7226bfbda449" providerId="AD" clId="Web-{3525F161-DB88-46BA-B464-DE00E0F04D17}" dt="2021-03-18T00:54:56.451" v="43" actId="14100"/>
          <ac:spMkLst>
            <pc:docMk/>
            <pc:sldMk cId="808649115" sldId="265"/>
            <ac:spMk id="4" creationId="{B475A1C4-E19B-47BA-A193-00CE997CEE8C}"/>
          </ac:spMkLst>
        </pc:spChg>
        <pc:spChg chg="del">
          <ac:chgData name="Curtis Zhuang" userId="S::shengyan@uchicago.edu::91b40463-df96-4fab-8ef2-7226bfbda449" providerId="AD" clId="Web-{3525F161-DB88-46BA-B464-DE00E0F04D17}" dt="2021-03-18T00:54:41.998" v="42"/>
          <ac:spMkLst>
            <pc:docMk/>
            <pc:sldMk cId="808649115" sldId="265"/>
            <ac:spMk id="17" creationId="{A81E7530-396C-45F0-92F4-A885648D1631}"/>
          </ac:spMkLst>
        </pc:spChg>
        <pc:spChg chg="del">
          <ac:chgData name="Curtis Zhuang" userId="S::shengyan@uchicago.edu::91b40463-df96-4fab-8ef2-7226bfbda449" providerId="AD" clId="Web-{3525F161-DB88-46BA-B464-DE00E0F04D17}" dt="2021-03-18T00:54:41.998" v="42"/>
          <ac:spMkLst>
            <pc:docMk/>
            <pc:sldMk cId="808649115" sldId="265"/>
            <ac:spMk id="19" creationId="{7316481C-0A49-4796-812B-0D64F063B720}"/>
          </ac:spMkLst>
        </pc:spChg>
        <pc:spChg chg="del">
          <ac:chgData name="Curtis Zhuang" userId="S::shengyan@uchicago.edu::91b40463-df96-4fab-8ef2-7226bfbda449" providerId="AD" clId="Web-{3525F161-DB88-46BA-B464-DE00E0F04D17}" dt="2021-03-18T00:54:41.998" v="42"/>
          <ac:spMkLst>
            <pc:docMk/>
            <pc:sldMk cId="808649115" sldId="265"/>
            <ac:spMk id="21" creationId="{A5271697-90F1-4A23-8EF2-0179F2EAFACB}"/>
          </ac:spMkLst>
        </pc:spChg>
        <pc:spChg chg="del">
          <ac:chgData name="Curtis Zhuang" userId="S::shengyan@uchicago.edu::91b40463-df96-4fab-8ef2-7226bfbda449" providerId="AD" clId="Web-{3525F161-DB88-46BA-B464-DE00E0F04D17}" dt="2021-03-18T00:54:41.998" v="42"/>
          <ac:spMkLst>
            <pc:docMk/>
            <pc:sldMk cId="808649115" sldId="265"/>
            <ac:spMk id="45" creationId="{D9F5512A-48E1-4C07-B75E-3CCC517B6804}"/>
          </ac:spMkLst>
        </pc:spChg>
        <pc:spChg chg="add">
          <ac:chgData name="Curtis Zhuang" userId="S::shengyan@uchicago.edu::91b40463-df96-4fab-8ef2-7226bfbda449" providerId="AD" clId="Web-{3525F161-DB88-46BA-B464-DE00E0F04D17}" dt="2021-03-18T00:54:41.998" v="42"/>
          <ac:spMkLst>
            <pc:docMk/>
            <pc:sldMk cId="808649115" sldId="265"/>
            <ac:spMk id="50" creationId="{3CD9DF72-87A3-404E-A828-84CBF11A8303}"/>
          </ac:spMkLst>
        </pc:spChg>
        <pc:grpChg chg="del">
          <ac:chgData name="Curtis Zhuang" userId="S::shengyan@uchicago.edu::91b40463-df96-4fab-8ef2-7226bfbda449" providerId="AD" clId="Web-{3525F161-DB88-46BA-B464-DE00E0F04D17}" dt="2021-03-18T00:54:41.998" v="42"/>
          <ac:grpSpMkLst>
            <pc:docMk/>
            <pc:sldMk cId="808649115" sldId="265"/>
            <ac:grpSpMk id="23" creationId="{81DE8B58-F373-409E-A253-4380A66091D4}"/>
          </ac:grpSpMkLst>
        </pc:grpChg>
        <pc:picChg chg="add ord">
          <ac:chgData name="Curtis Zhuang" userId="S::shengyan@uchicago.edu::91b40463-df96-4fab-8ef2-7226bfbda449" providerId="AD" clId="Web-{3525F161-DB88-46BA-B464-DE00E0F04D17}" dt="2021-03-18T00:54:41.998" v="42"/>
          <ac:picMkLst>
            <pc:docMk/>
            <pc:sldMk cId="808649115" sldId="265"/>
            <ac:picMk id="6" creationId="{F6F735DC-7686-4210-9C21-41438E5CBD09}"/>
          </ac:picMkLst>
        </pc:picChg>
        <pc:picChg chg="del">
          <ac:chgData name="Curtis Zhuang" userId="S::shengyan@uchicago.edu::91b40463-df96-4fab-8ef2-7226bfbda449" providerId="AD" clId="Web-{3525F161-DB88-46BA-B464-DE00E0F04D17}" dt="2021-03-18T00:54:37.279" v="40"/>
          <ac:picMkLst>
            <pc:docMk/>
            <pc:sldMk cId="808649115" sldId="265"/>
            <ac:picMk id="7" creationId="{569A972F-3628-4FD3-B66C-40A4D508389A}"/>
          </ac:picMkLst>
        </pc:picChg>
        <pc:cxnChg chg="add">
          <ac:chgData name="Curtis Zhuang" userId="S::shengyan@uchicago.edu::91b40463-df96-4fab-8ef2-7226bfbda449" providerId="AD" clId="Web-{3525F161-DB88-46BA-B464-DE00E0F04D17}" dt="2021-03-18T00:54:41.998" v="42"/>
          <ac:cxnSpMkLst>
            <pc:docMk/>
            <pc:sldMk cId="808649115" sldId="265"/>
            <ac:cxnSpMk id="52" creationId="{20E3A342-4D61-4E3F-AF90-1AB42AEB96CC}"/>
          </ac:cxnSpMkLst>
        </pc:cxnChg>
      </pc:sldChg>
      <pc:sldChg chg="addSp delSp modSp">
        <pc:chgData name="Curtis Zhuang" userId="S::shengyan@uchicago.edu::91b40463-df96-4fab-8ef2-7226bfbda449" providerId="AD" clId="Web-{3525F161-DB88-46BA-B464-DE00E0F04D17}" dt="2021-03-18T00:55:43.169" v="50" actId="1076"/>
        <pc:sldMkLst>
          <pc:docMk/>
          <pc:sldMk cId="3272302149" sldId="273"/>
        </pc:sldMkLst>
        <pc:spChg chg="mod">
          <ac:chgData name="Curtis Zhuang" userId="S::shengyan@uchicago.edu::91b40463-df96-4fab-8ef2-7226bfbda449" providerId="AD" clId="Web-{3525F161-DB88-46BA-B464-DE00E0F04D17}" dt="2021-03-18T00:55:29.404" v="47"/>
          <ac:spMkLst>
            <pc:docMk/>
            <pc:sldMk cId="3272302149" sldId="273"/>
            <ac:spMk id="2" creationId="{9E5613BD-C1C5-416B-B6DD-C76C1FB7FC76}"/>
          </ac:spMkLst>
        </pc:spChg>
        <pc:spChg chg="mod">
          <ac:chgData name="Curtis Zhuang" userId="S::shengyan@uchicago.edu::91b40463-df96-4fab-8ef2-7226bfbda449" providerId="AD" clId="Web-{3525F161-DB88-46BA-B464-DE00E0F04D17}" dt="2021-03-18T00:55:29.404" v="47"/>
          <ac:spMkLst>
            <pc:docMk/>
            <pc:sldMk cId="3272302149" sldId="273"/>
            <ac:spMk id="3" creationId="{1DF3BF49-0126-4024-98A7-D04C20B2DF92}"/>
          </ac:spMkLst>
        </pc:spChg>
        <pc:spChg chg="mod">
          <ac:chgData name="Curtis Zhuang" userId="S::shengyan@uchicago.edu::91b40463-df96-4fab-8ef2-7226bfbda449" providerId="AD" clId="Web-{3525F161-DB88-46BA-B464-DE00E0F04D17}" dt="2021-03-18T00:55:43.169" v="50" actId="1076"/>
          <ac:spMkLst>
            <pc:docMk/>
            <pc:sldMk cId="3272302149" sldId="273"/>
            <ac:spMk id="4" creationId="{4E79F752-D396-4C48-AE07-CA537A0A6369}"/>
          </ac:spMkLst>
        </pc:spChg>
        <pc:spChg chg="del">
          <ac:chgData name="Curtis Zhuang" userId="S::shengyan@uchicago.edu::91b40463-df96-4fab-8ef2-7226bfbda449" providerId="AD" clId="Web-{3525F161-DB88-46BA-B464-DE00E0F04D17}" dt="2021-03-18T00:55:29.404" v="47"/>
          <ac:spMkLst>
            <pc:docMk/>
            <pc:sldMk cId="3272302149" sldId="273"/>
            <ac:spMk id="46" creationId="{A81E7530-396C-45F0-92F4-A885648D1631}"/>
          </ac:spMkLst>
        </pc:spChg>
        <pc:spChg chg="del">
          <ac:chgData name="Curtis Zhuang" userId="S::shengyan@uchicago.edu::91b40463-df96-4fab-8ef2-7226bfbda449" providerId="AD" clId="Web-{3525F161-DB88-46BA-B464-DE00E0F04D17}" dt="2021-03-18T00:55:29.404" v="47"/>
          <ac:spMkLst>
            <pc:docMk/>
            <pc:sldMk cId="3272302149" sldId="273"/>
            <ac:spMk id="48" creationId="{7316481C-0A49-4796-812B-0D64F063B720}"/>
          </ac:spMkLst>
        </pc:spChg>
        <pc:spChg chg="del">
          <ac:chgData name="Curtis Zhuang" userId="S::shengyan@uchicago.edu::91b40463-df96-4fab-8ef2-7226bfbda449" providerId="AD" clId="Web-{3525F161-DB88-46BA-B464-DE00E0F04D17}" dt="2021-03-18T00:55:29.404" v="47"/>
          <ac:spMkLst>
            <pc:docMk/>
            <pc:sldMk cId="3272302149" sldId="273"/>
            <ac:spMk id="50" creationId="{A5271697-90F1-4A23-8EF2-0179F2EAFACB}"/>
          </ac:spMkLst>
        </pc:spChg>
        <pc:spChg chg="del">
          <ac:chgData name="Curtis Zhuang" userId="S::shengyan@uchicago.edu::91b40463-df96-4fab-8ef2-7226bfbda449" providerId="AD" clId="Web-{3525F161-DB88-46BA-B464-DE00E0F04D17}" dt="2021-03-18T00:55:29.404" v="47"/>
          <ac:spMkLst>
            <pc:docMk/>
            <pc:sldMk cId="3272302149" sldId="273"/>
            <ac:spMk id="74" creationId="{D9F5512A-48E1-4C07-B75E-3CCC517B6804}"/>
          </ac:spMkLst>
        </pc:spChg>
        <pc:spChg chg="add">
          <ac:chgData name="Curtis Zhuang" userId="S::shengyan@uchicago.edu::91b40463-df96-4fab-8ef2-7226bfbda449" providerId="AD" clId="Web-{3525F161-DB88-46BA-B464-DE00E0F04D17}" dt="2021-03-18T00:55:29.404" v="47"/>
          <ac:spMkLst>
            <pc:docMk/>
            <pc:sldMk cId="3272302149" sldId="273"/>
            <ac:spMk id="79" creationId="{3CD9DF72-87A3-404E-A828-84CBF11A8303}"/>
          </ac:spMkLst>
        </pc:spChg>
        <pc:grpChg chg="del">
          <ac:chgData name="Curtis Zhuang" userId="S::shengyan@uchicago.edu::91b40463-df96-4fab-8ef2-7226bfbda449" providerId="AD" clId="Web-{3525F161-DB88-46BA-B464-DE00E0F04D17}" dt="2021-03-18T00:55:29.404" v="47"/>
          <ac:grpSpMkLst>
            <pc:docMk/>
            <pc:sldMk cId="3272302149" sldId="273"/>
            <ac:grpSpMk id="52" creationId="{81DE8B58-F373-409E-A253-4380A66091D4}"/>
          </ac:grpSpMkLst>
        </pc:grpChg>
        <pc:picChg chg="add ord">
          <ac:chgData name="Curtis Zhuang" userId="S::shengyan@uchicago.edu::91b40463-df96-4fab-8ef2-7226bfbda449" providerId="AD" clId="Web-{3525F161-DB88-46BA-B464-DE00E0F04D17}" dt="2021-03-18T00:55:29.404" v="47"/>
          <ac:picMkLst>
            <pc:docMk/>
            <pc:sldMk cId="3272302149" sldId="273"/>
            <ac:picMk id="5" creationId="{18B12BC7-A5AE-4D61-A885-B027D73D0C3C}"/>
          </ac:picMkLst>
        </pc:picChg>
        <pc:picChg chg="del">
          <ac:chgData name="Curtis Zhuang" userId="S::shengyan@uchicago.edu::91b40463-df96-4fab-8ef2-7226bfbda449" providerId="AD" clId="Web-{3525F161-DB88-46BA-B464-DE00E0F04D17}" dt="2021-03-18T00:55:24.951" v="45"/>
          <ac:picMkLst>
            <pc:docMk/>
            <pc:sldMk cId="3272302149" sldId="273"/>
            <ac:picMk id="7" creationId="{455089E3-7440-4ADD-8F98-990139ADF6E6}"/>
          </ac:picMkLst>
        </pc:picChg>
        <pc:cxnChg chg="add">
          <ac:chgData name="Curtis Zhuang" userId="S::shengyan@uchicago.edu::91b40463-df96-4fab-8ef2-7226bfbda449" providerId="AD" clId="Web-{3525F161-DB88-46BA-B464-DE00E0F04D17}" dt="2021-03-18T00:55:29.404" v="47"/>
          <ac:cxnSpMkLst>
            <pc:docMk/>
            <pc:sldMk cId="3272302149" sldId="273"/>
            <ac:cxnSpMk id="81" creationId="{20E3A342-4D61-4E3F-AF90-1AB42AEB96CC}"/>
          </ac:cxnSpMkLst>
        </pc:cxnChg>
      </pc:sldChg>
      <pc:sldChg chg="modSp">
        <pc:chgData name="Curtis Zhuang" userId="S::shengyan@uchicago.edu::91b40463-df96-4fab-8ef2-7226bfbda449" providerId="AD" clId="Web-{3525F161-DB88-46BA-B464-DE00E0F04D17}" dt="2021-03-18T00:33:57.715" v="7" actId="1076"/>
        <pc:sldMkLst>
          <pc:docMk/>
          <pc:sldMk cId="2297529856" sldId="275"/>
        </pc:sldMkLst>
        <pc:spChg chg="mod">
          <ac:chgData name="Curtis Zhuang" userId="S::shengyan@uchicago.edu::91b40463-df96-4fab-8ef2-7226bfbda449" providerId="AD" clId="Web-{3525F161-DB88-46BA-B464-DE00E0F04D17}" dt="2021-03-18T00:33:57.715" v="7" actId="1076"/>
          <ac:spMkLst>
            <pc:docMk/>
            <pc:sldMk cId="2297529856" sldId="275"/>
            <ac:spMk id="5" creationId="{9B51045E-99FC-4E8A-9C5D-25D3C0D808CE}"/>
          </ac:spMkLst>
        </pc:spChg>
        <pc:spChg chg="mod">
          <ac:chgData name="Curtis Zhuang" userId="S::shengyan@uchicago.edu::91b40463-df96-4fab-8ef2-7226bfbda449" providerId="AD" clId="Web-{3525F161-DB88-46BA-B464-DE00E0F04D17}" dt="2021-03-18T00:33:19.512" v="2" actId="20577"/>
          <ac:spMkLst>
            <pc:docMk/>
            <pc:sldMk cId="2297529856" sldId="275"/>
            <ac:spMk id="12" creationId="{8BD829E2-6AD7-438A-8A66-CF479EB89881}"/>
          </ac:spMkLst>
        </pc:spChg>
        <pc:spChg chg="mod">
          <ac:chgData name="Curtis Zhuang" userId="S::shengyan@uchicago.edu::91b40463-df96-4fab-8ef2-7226bfbda449" providerId="AD" clId="Web-{3525F161-DB88-46BA-B464-DE00E0F04D17}" dt="2021-03-18T00:33:50.059" v="5" actId="1076"/>
          <ac:spMkLst>
            <pc:docMk/>
            <pc:sldMk cId="2297529856" sldId="275"/>
            <ac:spMk id="14" creationId="{6E3033CD-2F22-471D-9E41-95C7348752BC}"/>
          </ac:spMkLst>
        </pc:spChg>
      </pc:sldChg>
      <pc:sldChg chg="addSp delSp modSp">
        <pc:chgData name="Curtis Zhuang" userId="S::shengyan@uchicago.edu::91b40463-df96-4fab-8ef2-7226bfbda449" providerId="AD" clId="Web-{3525F161-DB88-46BA-B464-DE00E0F04D17}" dt="2021-03-18T00:56:11.638" v="60" actId="20577"/>
        <pc:sldMkLst>
          <pc:docMk/>
          <pc:sldMk cId="1792043217" sldId="276"/>
        </pc:sldMkLst>
        <pc:spChg chg="mod">
          <ac:chgData name="Curtis Zhuang" userId="S::shengyan@uchicago.edu::91b40463-df96-4fab-8ef2-7226bfbda449" providerId="AD" clId="Web-{3525F161-DB88-46BA-B464-DE00E0F04D17}" dt="2021-03-18T00:55:51.294" v="53"/>
          <ac:spMkLst>
            <pc:docMk/>
            <pc:sldMk cId="1792043217" sldId="276"/>
            <ac:spMk id="2" creationId="{9E5613BD-C1C5-416B-B6DD-C76C1FB7FC76}"/>
          </ac:spMkLst>
        </pc:spChg>
        <pc:spChg chg="mod">
          <ac:chgData name="Curtis Zhuang" userId="S::shengyan@uchicago.edu::91b40463-df96-4fab-8ef2-7226bfbda449" providerId="AD" clId="Web-{3525F161-DB88-46BA-B464-DE00E0F04D17}" dt="2021-03-18T00:55:51.294" v="53"/>
          <ac:spMkLst>
            <pc:docMk/>
            <pc:sldMk cId="1792043217" sldId="276"/>
            <ac:spMk id="3" creationId="{1DF3BF49-0126-4024-98A7-D04C20B2DF92}"/>
          </ac:spMkLst>
        </pc:spChg>
        <pc:spChg chg="mod">
          <ac:chgData name="Curtis Zhuang" userId="S::shengyan@uchicago.edu::91b40463-df96-4fab-8ef2-7226bfbda449" providerId="AD" clId="Web-{3525F161-DB88-46BA-B464-DE00E0F04D17}" dt="2021-03-18T00:56:11.638" v="60" actId="20577"/>
          <ac:spMkLst>
            <pc:docMk/>
            <pc:sldMk cId="1792043217" sldId="276"/>
            <ac:spMk id="4" creationId="{DA84CD1E-004D-4C84-80D7-6FCA71BF4BAC}"/>
          </ac:spMkLst>
        </pc:spChg>
        <pc:spChg chg="del">
          <ac:chgData name="Curtis Zhuang" userId="S::shengyan@uchicago.edu::91b40463-df96-4fab-8ef2-7226bfbda449" providerId="AD" clId="Web-{3525F161-DB88-46BA-B464-DE00E0F04D17}" dt="2021-03-18T00:55:51.294" v="53"/>
          <ac:spMkLst>
            <pc:docMk/>
            <pc:sldMk cId="1792043217" sldId="276"/>
            <ac:spMk id="17" creationId="{A81E7530-396C-45F0-92F4-A885648D1631}"/>
          </ac:spMkLst>
        </pc:spChg>
        <pc:spChg chg="del">
          <ac:chgData name="Curtis Zhuang" userId="S::shengyan@uchicago.edu::91b40463-df96-4fab-8ef2-7226bfbda449" providerId="AD" clId="Web-{3525F161-DB88-46BA-B464-DE00E0F04D17}" dt="2021-03-18T00:55:51.294" v="53"/>
          <ac:spMkLst>
            <pc:docMk/>
            <pc:sldMk cId="1792043217" sldId="276"/>
            <ac:spMk id="19" creationId="{7316481C-0A49-4796-812B-0D64F063B720}"/>
          </ac:spMkLst>
        </pc:spChg>
        <pc:spChg chg="del">
          <ac:chgData name="Curtis Zhuang" userId="S::shengyan@uchicago.edu::91b40463-df96-4fab-8ef2-7226bfbda449" providerId="AD" clId="Web-{3525F161-DB88-46BA-B464-DE00E0F04D17}" dt="2021-03-18T00:55:51.294" v="53"/>
          <ac:spMkLst>
            <pc:docMk/>
            <pc:sldMk cId="1792043217" sldId="276"/>
            <ac:spMk id="21" creationId="{A5271697-90F1-4A23-8EF2-0179F2EAFACB}"/>
          </ac:spMkLst>
        </pc:spChg>
        <pc:spChg chg="del">
          <ac:chgData name="Curtis Zhuang" userId="S::shengyan@uchicago.edu::91b40463-df96-4fab-8ef2-7226bfbda449" providerId="AD" clId="Web-{3525F161-DB88-46BA-B464-DE00E0F04D17}" dt="2021-03-18T00:55:51.294" v="53"/>
          <ac:spMkLst>
            <pc:docMk/>
            <pc:sldMk cId="1792043217" sldId="276"/>
            <ac:spMk id="45" creationId="{D9F5512A-48E1-4C07-B75E-3CCC517B6804}"/>
          </ac:spMkLst>
        </pc:spChg>
        <pc:spChg chg="add">
          <ac:chgData name="Curtis Zhuang" userId="S::shengyan@uchicago.edu::91b40463-df96-4fab-8ef2-7226bfbda449" providerId="AD" clId="Web-{3525F161-DB88-46BA-B464-DE00E0F04D17}" dt="2021-03-18T00:55:51.294" v="53"/>
          <ac:spMkLst>
            <pc:docMk/>
            <pc:sldMk cId="1792043217" sldId="276"/>
            <ac:spMk id="50" creationId="{3CD9DF72-87A3-404E-A828-84CBF11A8303}"/>
          </ac:spMkLst>
        </pc:spChg>
        <pc:grpChg chg="del">
          <ac:chgData name="Curtis Zhuang" userId="S::shengyan@uchicago.edu::91b40463-df96-4fab-8ef2-7226bfbda449" providerId="AD" clId="Web-{3525F161-DB88-46BA-B464-DE00E0F04D17}" dt="2021-03-18T00:55:51.294" v="53"/>
          <ac:grpSpMkLst>
            <pc:docMk/>
            <pc:sldMk cId="1792043217" sldId="276"/>
            <ac:grpSpMk id="23" creationId="{81DE8B58-F373-409E-A253-4380A66091D4}"/>
          </ac:grpSpMkLst>
        </pc:grpChg>
        <pc:picChg chg="add ord">
          <ac:chgData name="Curtis Zhuang" userId="S::shengyan@uchicago.edu::91b40463-df96-4fab-8ef2-7226bfbda449" providerId="AD" clId="Web-{3525F161-DB88-46BA-B464-DE00E0F04D17}" dt="2021-03-18T00:55:51.294" v="53"/>
          <ac:picMkLst>
            <pc:docMk/>
            <pc:sldMk cId="1792043217" sldId="276"/>
            <ac:picMk id="6" creationId="{2A2C001A-6DB1-4802-84B6-DB62BE954F32}"/>
          </ac:picMkLst>
        </pc:picChg>
        <pc:picChg chg="del">
          <ac:chgData name="Curtis Zhuang" userId="S::shengyan@uchicago.edu::91b40463-df96-4fab-8ef2-7226bfbda449" providerId="AD" clId="Web-{3525F161-DB88-46BA-B464-DE00E0F04D17}" dt="2021-03-18T00:55:48.357" v="51"/>
          <ac:picMkLst>
            <pc:docMk/>
            <pc:sldMk cId="1792043217" sldId="276"/>
            <ac:picMk id="7" creationId="{D8B6A365-F90D-4834-A06A-EA0EF208370A}"/>
          </ac:picMkLst>
        </pc:picChg>
        <pc:cxnChg chg="add">
          <ac:chgData name="Curtis Zhuang" userId="S::shengyan@uchicago.edu::91b40463-df96-4fab-8ef2-7226bfbda449" providerId="AD" clId="Web-{3525F161-DB88-46BA-B464-DE00E0F04D17}" dt="2021-03-18T00:55:51.294" v="53"/>
          <ac:cxnSpMkLst>
            <pc:docMk/>
            <pc:sldMk cId="1792043217" sldId="276"/>
            <ac:cxnSpMk id="52" creationId="{20E3A342-4D61-4E3F-AF90-1AB42AEB96CC}"/>
          </ac:cxnSpMkLst>
        </pc:cxnChg>
      </pc:sldChg>
      <pc:sldChg chg="addSp delSp modSp">
        <pc:chgData name="Curtis Zhuang" userId="S::shengyan@uchicago.edu::91b40463-df96-4fab-8ef2-7226bfbda449" providerId="AD" clId="Web-{3525F161-DB88-46BA-B464-DE00E0F04D17}" dt="2021-03-18T00:56:32.481" v="65" actId="14100"/>
        <pc:sldMkLst>
          <pc:docMk/>
          <pc:sldMk cId="3898768336" sldId="279"/>
        </pc:sldMkLst>
        <pc:spChg chg="mod">
          <ac:chgData name="Curtis Zhuang" userId="S::shengyan@uchicago.edu::91b40463-df96-4fab-8ef2-7226bfbda449" providerId="AD" clId="Web-{3525F161-DB88-46BA-B464-DE00E0F04D17}" dt="2021-03-18T00:56:23.216" v="64"/>
          <ac:spMkLst>
            <pc:docMk/>
            <pc:sldMk cId="3898768336" sldId="279"/>
            <ac:spMk id="2" creationId="{9E5613BD-C1C5-416B-B6DD-C76C1FB7FC76}"/>
          </ac:spMkLst>
        </pc:spChg>
        <pc:spChg chg="mod">
          <ac:chgData name="Curtis Zhuang" userId="S::shengyan@uchicago.edu::91b40463-df96-4fab-8ef2-7226bfbda449" providerId="AD" clId="Web-{3525F161-DB88-46BA-B464-DE00E0F04D17}" dt="2021-03-18T00:56:32.481" v="65" actId="14100"/>
          <ac:spMkLst>
            <pc:docMk/>
            <pc:sldMk cId="3898768336" sldId="279"/>
            <ac:spMk id="3" creationId="{D39BA986-51E4-4086-9A24-465E5F9836A6}"/>
          </ac:spMkLst>
        </pc:spChg>
        <pc:spChg chg="mod">
          <ac:chgData name="Curtis Zhuang" userId="S::shengyan@uchicago.edu::91b40463-df96-4fab-8ef2-7226bfbda449" providerId="AD" clId="Web-{3525F161-DB88-46BA-B464-DE00E0F04D17}" dt="2021-03-18T00:56:23.216" v="64"/>
          <ac:spMkLst>
            <pc:docMk/>
            <pc:sldMk cId="3898768336" sldId="279"/>
            <ac:spMk id="11" creationId="{968808A7-AD7E-400C-BE59-3AF65F4310A4}"/>
          </ac:spMkLst>
        </pc:spChg>
        <pc:spChg chg="del">
          <ac:chgData name="Curtis Zhuang" userId="S::shengyan@uchicago.edu::91b40463-df96-4fab-8ef2-7226bfbda449" providerId="AD" clId="Web-{3525F161-DB88-46BA-B464-DE00E0F04D17}" dt="2021-03-18T00:56:23.216" v="64"/>
          <ac:spMkLst>
            <pc:docMk/>
            <pc:sldMk cId="3898768336" sldId="279"/>
            <ac:spMk id="22" creationId="{A81E7530-396C-45F0-92F4-A885648D1631}"/>
          </ac:spMkLst>
        </pc:spChg>
        <pc:spChg chg="del">
          <ac:chgData name="Curtis Zhuang" userId="S::shengyan@uchicago.edu::91b40463-df96-4fab-8ef2-7226bfbda449" providerId="AD" clId="Web-{3525F161-DB88-46BA-B464-DE00E0F04D17}" dt="2021-03-18T00:56:23.216" v="64"/>
          <ac:spMkLst>
            <pc:docMk/>
            <pc:sldMk cId="3898768336" sldId="279"/>
            <ac:spMk id="24" creationId="{7316481C-0A49-4796-812B-0D64F063B720}"/>
          </ac:spMkLst>
        </pc:spChg>
        <pc:spChg chg="del">
          <ac:chgData name="Curtis Zhuang" userId="S::shengyan@uchicago.edu::91b40463-df96-4fab-8ef2-7226bfbda449" providerId="AD" clId="Web-{3525F161-DB88-46BA-B464-DE00E0F04D17}" dt="2021-03-18T00:56:23.216" v="64"/>
          <ac:spMkLst>
            <pc:docMk/>
            <pc:sldMk cId="3898768336" sldId="279"/>
            <ac:spMk id="26" creationId="{A5271697-90F1-4A23-8EF2-0179F2EAFACB}"/>
          </ac:spMkLst>
        </pc:spChg>
        <pc:spChg chg="del">
          <ac:chgData name="Curtis Zhuang" userId="S::shengyan@uchicago.edu::91b40463-df96-4fab-8ef2-7226bfbda449" providerId="AD" clId="Web-{3525F161-DB88-46BA-B464-DE00E0F04D17}" dt="2021-03-18T00:56:23.216" v="64"/>
          <ac:spMkLst>
            <pc:docMk/>
            <pc:sldMk cId="3898768336" sldId="279"/>
            <ac:spMk id="50" creationId="{D9F5512A-48E1-4C07-B75E-3CCC517B6804}"/>
          </ac:spMkLst>
        </pc:spChg>
        <pc:spChg chg="add">
          <ac:chgData name="Curtis Zhuang" userId="S::shengyan@uchicago.edu::91b40463-df96-4fab-8ef2-7226bfbda449" providerId="AD" clId="Web-{3525F161-DB88-46BA-B464-DE00E0F04D17}" dt="2021-03-18T00:56:23.216" v="64"/>
          <ac:spMkLst>
            <pc:docMk/>
            <pc:sldMk cId="3898768336" sldId="279"/>
            <ac:spMk id="55" creationId="{3CD9DF72-87A3-404E-A828-84CBF11A8303}"/>
          </ac:spMkLst>
        </pc:spChg>
        <pc:grpChg chg="del">
          <ac:chgData name="Curtis Zhuang" userId="S::shengyan@uchicago.edu::91b40463-df96-4fab-8ef2-7226bfbda449" providerId="AD" clId="Web-{3525F161-DB88-46BA-B464-DE00E0F04D17}" dt="2021-03-18T00:56:23.216" v="64"/>
          <ac:grpSpMkLst>
            <pc:docMk/>
            <pc:sldMk cId="3898768336" sldId="279"/>
            <ac:grpSpMk id="28" creationId="{81DE8B58-F373-409E-A253-4380A66091D4}"/>
          </ac:grpSpMkLst>
        </pc:grpChg>
        <pc:picChg chg="add ord">
          <ac:chgData name="Curtis Zhuang" userId="S::shengyan@uchicago.edu::91b40463-df96-4fab-8ef2-7226bfbda449" providerId="AD" clId="Web-{3525F161-DB88-46BA-B464-DE00E0F04D17}" dt="2021-03-18T00:56:23.216" v="64"/>
          <ac:picMkLst>
            <pc:docMk/>
            <pc:sldMk cId="3898768336" sldId="279"/>
            <ac:picMk id="4" creationId="{0596AA3A-4423-4EE1-A93A-76013E65C31E}"/>
          </ac:picMkLst>
        </pc:picChg>
        <pc:picChg chg="del mod">
          <ac:chgData name="Curtis Zhuang" userId="S::shengyan@uchicago.edu::91b40463-df96-4fab-8ef2-7226bfbda449" providerId="AD" clId="Web-{3525F161-DB88-46BA-B464-DE00E0F04D17}" dt="2021-03-18T00:56:19.325" v="62"/>
          <ac:picMkLst>
            <pc:docMk/>
            <pc:sldMk cId="3898768336" sldId="279"/>
            <ac:picMk id="6" creationId="{A7ED5879-B7DB-4B73-BD86-09830C53028F}"/>
          </ac:picMkLst>
        </pc:picChg>
        <pc:cxnChg chg="add">
          <ac:chgData name="Curtis Zhuang" userId="S::shengyan@uchicago.edu::91b40463-df96-4fab-8ef2-7226bfbda449" providerId="AD" clId="Web-{3525F161-DB88-46BA-B464-DE00E0F04D17}" dt="2021-03-18T00:56:23.216" v="64"/>
          <ac:cxnSpMkLst>
            <pc:docMk/>
            <pc:sldMk cId="3898768336" sldId="279"/>
            <ac:cxnSpMk id="57" creationId="{20E3A342-4D61-4E3F-AF90-1AB42AEB96CC}"/>
          </ac:cxnSpMkLst>
        </pc:cxnChg>
      </pc:sldChg>
      <pc:sldChg chg="modSp">
        <pc:chgData name="Curtis Zhuang" userId="S::shengyan@uchicago.edu::91b40463-df96-4fab-8ef2-7226bfbda449" providerId="AD" clId="Web-{3525F161-DB88-46BA-B464-DE00E0F04D17}" dt="2021-03-18T00:36:21.354" v="12" actId="20577"/>
        <pc:sldMkLst>
          <pc:docMk/>
          <pc:sldMk cId="998630753" sldId="307"/>
        </pc:sldMkLst>
        <pc:spChg chg="mod">
          <ac:chgData name="Curtis Zhuang" userId="S::shengyan@uchicago.edu::91b40463-df96-4fab-8ef2-7226bfbda449" providerId="AD" clId="Web-{3525F161-DB88-46BA-B464-DE00E0F04D17}" dt="2021-03-18T00:36:21.354" v="12" actId="20577"/>
          <ac:spMkLst>
            <pc:docMk/>
            <pc:sldMk cId="998630753" sldId="307"/>
            <ac:spMk id="2" creationId="{D5B21A2C-F6B6-41B5-AA83-82D10BC97339}"/>
          </ac:spMkLst>
        </pc:spChg>
      </pc:sldChg>
      <pc:sldChg chg="addSp delSp modSp">
        <pc:chgData name="Curtis Zhuang" userId="S::shengyan@uchicago.edu::91b40463-df96-4fab-8ef2-7226bfbda449" providerId="AD" clId="Web-{3525F161-DB88-46BA-B464-DE00E0F04D17}" dt="2021-03-18T00:52:59.718" v="33" actId="1076"/>
        <pc:sldMkLst>
          <pc:docMk/>
          <pc:sldMk cId="3626586800" sldId="353"/>
        </pc:sldMkLst>
        <pc:picChg chg="add del mod">
          <ac:chgData name="Curtis Zhuang" userId="S::shengyan@uchicago.edu::91b40463-df96-4fab-8ef2-7226bfbda449" providerId="AD" clId="Web-{3525F161-DB88-46BA-B464-DE00E0F04D17}" dt="2021-03-18T00:51:20.360" v="18"/>
          <ac:picMkLst>
            <pc:docMk/>
            <pc:sldMk cId="3626586800" sldId="353"/>
            <ac:picMk id="4" creationId="{84A62AA3-630E-4CE3-88A6-659B0A67599D}"/>
          </ac:picMkLst>
        </pc:picChg>
        <pc:picChg chg="add mod ord modCrop">
          <ac:chgData name="Curtis Zhuang" userId="S::shengyan@uchicago.edu::91b40463-df96-4fab-8ef2-7226bfbda449" providerId="AD" clId="Web-{3525F161-DB88-46BA-B464-DE00E0F04D17}" dt="2021-03-18T00:52:59.718" v="33" actId="1076"/>
          <ac:picMkLst>
            <pc:docMk/>
            <pc:sldMk cId="3626586800" sldId="353"/>
            <ac:picMk id="8" creationId="{139B77FF-395B-490E-978F-41FAEDBA4979}"/>
          </ac:picMkLst>
        </pc:picChg>
        <pc:picChg chg="del">
          <ac:chgData name="Curtis Zhuang" userId="S::shengyan@uchicago.edu::91b40463-df96-4fab-8ef2-7226bfbda449" providerId="AD" clId="Web-{3525F161-DB88-46BA-B464-DE00E0F04D17}" dt="2021-03-18T00:50:56.938" v="13"/>
          <ac:picMkLst>
            <pc:docMk/>
            <pc:sldMk cId="3626586800" sldId="353"/>
            <ac:picMk id="21" creationId="{26B9EEE5-6A4A-4548-AD30-A41A94BCF0E7}"/>
          </ac:picMkLst>
        </pc:picChg>
      </pc:sldChg>
      <pc:sldChg chg="addSp delSp modSp">
        <pc:chgData name="Curtis Zhuang" userId="S::shengyan@uchicago.edu::91b40463-df96-4fab-8ef2-7226bfbda449" providerId="AD" clId="Web-{3525F161-DB88-46BA-B464-DE00E0F04D17}" dt="2021-03-18T00:55:04.185" v="44" actId="14100"/>
        <pc:sldMkLst>
          <pc:docMk/>
          <pc:sldMk cId="3090398208" sldId="354"/>
        </pc:sldMkLst>
        <pc:spChg chg="mod">
          <ac:chgData name="Curtis Zhuang" userId="S::shengyan@uchicago.edu::91b40463-df96-4fab-8ef2-7226bfbda449" providerId="AD" clId="Web-{3525F161-DB88-46BA-B464-DE00E0F04D17}" dt="2021-03-18T00:53:58.905" v="39"/>
          <ac:spMkLst>
            <pc:docMk/>
            <pc:sldMk cId="3090398208" sldId="354"/>
            <ac:spMk id="2" creationId="{C72DC925-F593-4D35-93DE-CE1944D7B346}"/>
          </ac:spMkLst>
        </pc:spChg>
        <pc:spChg chg="mod">
          <ac:chgData name="Curtis Zhuang" userId="S::shengyan@uchicago.edu::91b40463-df96-4fab-8ef2-7226bfbda449" providerId="AD" clId="Web-{3525F161-DB88-46BA-B464-DE00E0F04D17}" dt="2021-03-18T00:53:58.905" v="39"/>
          <ac:spMkLst>
            <pc:docMk/>
            <pc:sldMk cId="3090398208" sldId="354"/>
            <ac:spMk id="3" creationId="{EB805B23-1666-42E7-ACC4-9689365F29B9}"/>
          </ac:spMkLst>
        </pc:spChg>
        <pc:spChg chg="mod">
          <ac:chgData name="Curtis Zhuang" userId="S::shengyan@uchicago.edu::91b40463-df96-4fab-8ef2-7226bfbda449" providerId="AD" clId="Web-{3525F161-DB88-46BA-B464-DE00E0F04D17}" dt="2021-03-18T00:55:04.185" v="44" actId="14100"/>
          <ac:spMkLst>
            <pc:docMk/>
            <pc:sldMk cId="3090398208" sldId="354"/>
            <ac:spMk id="7" creationId="{1E12BDEA-F6FF-48FD-A342-50BBD860579E}"/>
          </ac:spMkLst>
        </pc:spChg>
        <pc:spChg chg="add del">
          <ac:chgData name="Curtis Zhuang" userId="S::shengyan@uchicago.edu::91b40463-df96-4fab-8ef2-7226bfbda449" providerId="AD" clId="Web-{3525F161-DB88-46BA-B464-DE00E0F04D17}" dt="2021-03-18T00:53:58.905" v="39"/>
          <ac:spMkLst>
            <pc:docMk/>
            <pc:sldMk cId="3090398208" sldId="354"/>
            <ac:spMk id="17" creationId="{A81E7530-396C-45F0-92F4-A885648D1631}"/>
          </ac:spMkLst>
        </pc:spChg>
        <pc:spChg chg="add del">
          <ac:chgData name="Curtis Zhuang" userId="S::shengyan@uchicago.edu::91b40463-df96-4fab-8ef2-7226bfbda449" providerId="AD" clId="Web-{3525F161-DB88-46BA-B464-DE00E0F04D17}" dt="2021-03-18T00:53:58.905" v="39"/>
          <ac:spMkLst>
            <pc:docMk/>
            <pc:sldMk cId="3090398208" sldId="354"/>
            <ac:spMk id="19" creationId="{7316481C-0A49-4796-812B-0D64F063B720}"/>
          </ac:spMkLst>
        </pc:spChg>
        <pc:spChg chg="add del">
          <ac:chgData name="Curtis Zhuang" userId="S::shengyan@uchicago.edu::91b40463-df96-4fab-8ef2-7226bfbda449" providerId="AD" clId="Web-{3525F161-DB88-46BA-B464-DE00E0F04D17}" dt="2021-03-18T00:53:58.905" v="39"/>
          <ac:spMkLst>
            <pc:docMk/>
            <pc:sldMk cId="3090398208" sldId="354"/>
            <ac:spMk id="21" creationId="{A5271697-90F1-4A23-8EF2-0179F2EAFACB}"/>
          </ac:spMkLst>
        </pc:spChg>
        <pc:spChg chg="add del">
          <ac:chgData name="Curtis Zhuang" userId="S::shengyan@uchicago.edu::91b40463-df96-4fab-8ef2-7226bfbda449" providerId="AD" clId="Web-{3525F161-DB88-46BA-B464-DE00E0F04D17}" dt="2021-03-18T00:53:58.905" v="39"/>
          <ac:spMkLst>
            <pc:docMk/>
            <pc:sldMk cId="3090398208" sldId="354"/>
            <ac:spMk id="45" creationId="{D9F5512A-48E1-4C07-B75E-3CCC517B6804}"/>
          </ac:spMkLst>
        </pc:spChg>
        <pc:spChg chg="add">
          <ac:chgData name="Curtis Zhuang" userId="S::shengyan@uchicago.edu::91b40463-df96-4fab-8ef2-7226bfbda449" providerId="AD" clId="Web-{3525F161-DB88-46BA-B464-DE00E0F04D17}" dt="2021-03-18T00:53:58.905" v="39"/>
          <ac:spMkLst>
            <pc:docMk/>
            <pc:sldMk cId="3090398208" sldId="354"/>
            <ac:spMk id="47" creationId="{3CD9DF72-87A3-404E-A828-84CBF11A8303}"/>
          </ac:spMkLst>
        </pc:spChg>
        <pc:spChg chg="add del">
          <ac:chgData name="Curtis Zhuang" userId="S::shengyan@uchicago.edu::91b40463-df96-4fab-8ef2-7226bfbda449" providerId="AD" clId="Web-{3525F161-DB88-46BA-B464-DE00E0F04D17}" dt="2021-03-18T00:53:58.889" v="38"/>
          <ac:spMkLst>
            <pc:docMk/>
            <pc:sldMk cId="3090398208" sldId="354"/>
            <ac:spMk id="50" creationId="{A81E7530-396C-45F0-92F4-A885648D1631}"/>
          </ac:spMkLst>
        </pc:spChg>
        <pc:spChg chg="add del">
          <ac:chgData name="Curtis Zhuang" userId="S::shengyan@uchicago.edu::91b40463-df96-4fab-8ef2-7226bfbda449" providerId="AD" clId="Web-{3525F161-DB88-46BA-B464-DE00E0F04D17}" dt="2021-03-18T00:53:58.889" v="38"/>
          <ac:spMkLst>
            <pc:docMk/>
            <pc:sldMk cId="3090398208" sldId="354"/>
            <ac:spMk id="52" creationId="{7316481C-0A49-4796-812B-0D64F063B720}"/>
          </ac:spMkLst>
        </pc:spChg>
        <pc:spChg chg="add del">
          <ac:chgData name="Curtis Zhuang" userId="S::shengyan@uchicago.edu::91b40463-df96-4fab-8ef2-7226bfbda449" providerId="AD" clId="Web-{3525F161-DB88-46BA-B464-DE00E0F04D17}" dt="2021-03-18T00:53:58.889" v="38"/>
          <ac:spMkLst>
            <pc:docMk/>
            <pc:sldMk cId="3090398208" sldId="354"/>
            <ac:spMk id="54" creationId="{A5271697-90F1-4A23-8EF2-0179F2EAFACB}"/>
          </ac:spMkLst>
        </pc:spChg>
        <pc:spChg chg="add del">
          <ac:chgData name="Curtis Zhuang" userId="S::shengyan@uchicago.edu::91b40463-df96-4fab-8ef2-7226bfbda449" providerId="AD" clId="Web-{3525F161-DB88-46BA-B464-DE00E0F04D17}" dt="2021-03-18T00:53:58.889" v="38"/>
          <ac:spMkLst>
            <pc:docMk/>
            <pc:sldMk cId="3090398208" sldId="354"/>
            <ac:spMk id="78" creationId="{D9F5512A-48E1-4C07-B75E-3CCC517B6804}"/>
          </ac:spMkLst>
        </pc:spChg>
        <pc:grpChg chg="add del">
          <ac:chgData name="Curtis Zhuang" userId="S::shengyan@uchicago.edu::91b40463-df96-4fab-8ef2-7226bfbda449" providerId="AD" clId="Web-{3525F161-DB88-46BA-B464-DE00E0F04D17}" dt="2021-03-18T00:53:58.905" v="39"/>
          <ac:grpSpMkLst>
            <pc:docMk/>
            <pc:sldMk cId="3090398208" sldId="354"/>
            <ac:grpSpMk id="23" creationId="{81DE8B58-F373-409E-A253-4380A66091D4}"/>
          </ac:grpSpMkLst>
        </pc:grpChg>
        <pc:grpChg chg="add del">
          <ac:chgData name="Curtis Zhuang" userId="S::shengyan@uchicago.edu::91b40463-df96-4fab-8ef2-7226bfbda449" providerId="AD" clId="Web-{3525F161-DB88-46BA-B464-DE00E0F04D17}" dt="2021-03-18T00:53:58.889" v="38"/>
          <ac:grpSpMkLst>
            <pc:docMk/>
            <pc:sldMk cId="3090398208" sldId="354"/>
            <ac:grpSpMk id="56" creationId="{81DE8B58-F373-409E-A253-4380A66091D4}"/>
          </ac:grpSpMkLst>
        </pc:grpChg>
        <pc:picChg chg="add mod ord">
          <ac:chgData name="Curtis Zhuang" userId="S::shengyan@uchicago.edu::91b40463-df96-4fab-8ef2-7226bfbda449" providerId="AD" clId="Web-{3525F161-DB88-46BA-B464-DE00E0F04D17}" dt="2021-03-18T00:53:58.905" v="39"/>
          <ac:picMkLst>
            <pc:docMk/>
            <pc:sldMk cId="3090398208" sldId="354"/>
            <ac:picMk id="4" creationId="{97111DF4-3702-4EC6-98E6-96E44BB8DD6D}"/>
          </ac:picMkLst>
        </pc:picChg>
        <pc:picChg chg="del">
          <ac:chgData name="Curtis Zhuang" userId="S::shengyan@uchicago.edu::91b40463-df96-4fab-8ef2-7226bfbda449" providerId="AD" clId="Web-{3525F161-DB88-46BA-B464-DE00E0F04D17}" dt="2021-03-18T00:53:30.452" v="34"/>
          <ac:picMkLst>
            <pc:docMk/>
            <pc:sldMk cId="3090398208" sldId="354"/>
            <ac:picMk id="9" creationId="{A58E4D0A-9B48-48B1-8E3B-C9921E12F939}"/>
          </ac:picMkLst>
        </pc:picChg>
        <pc:cxnChg chg="add">
          <ac:chgData name="Curtis Zhuang" userId="S::shengyan@uchicago.edu::91b40463-df96-4fab-8ef2-7226bfbda449" providerId="AD" clId="Web-{3525F161-DB88-46BA-B464-DE00E0F04D17}" dt="2021-03-18T00:53:58.905" v="39"/>
          <ac:cxnSpMkLst>
            <pc:docMk/>
            <pc:sldMk cId="3090398208" sldId="354"/>
            <ac:cxnSpMk id="48" creationId="{20E3A342-4D61-4E3F-AF90-1AB42AEB96CC}"/>
          </ac:cxnSpMkLst>
        </pc:cxnChg>
      </pc:sldChg>
    </pc:docChg>
  </pc:docChgLst>
  <pc:docChgLst>
    <pc:chgData name="Curtis Zhuang" userId="S::shengyan@uchicago.edu::91b40463-df96-4fab-8ef2-7226bfbda449" providerId="AD" clId="Web-{C3FE8B63-C475-4F00-8F2D-B86BD61A2B4E}"/>
    <pc:docChg chg="addSld delSld modSld modSection">
      <pc:chgData name="Curtis Zhuang" userId="S::shengyan@uchicago.edu::91b40463-df96-4fab-8ef2-7226bfbda449" providerId="AD" clId="Web-{C3FE8B63-C475-4F00-8F2D-B86BD61A2B4E}" dt="2021-03-10T23:37:00.067" v="268"/>
      <pc:docMkLst>
        <pc:docMk/>
      </pc:docMkLst>
      <pc:sldChg chg="addSp delSp modSp">
        <pc:chgData name="Curtis Zhuang" userId="S::shengyan@uchicago.edu::91b40463-df96-4fab-8ef2-7226bfbda449" providerId="AD" clId="Web-{C3FE8B63-C475-4F00-8F2D-B86BD61A2B4E}" dt="2021-03-10T23:37:00.067" v="268"/>
        <pc:sldMkLst>
          <pc:docMk/>
          <pc:sldMk cId="109857222" sldId="256"/>
        </pc:sldMkLst>
        <pc:spChg chg="add del mod">
          <ac:chgData name="Curtis Zhuang" userId="S::shengyan@uchicago.edu::91b40463-df96-4fab-8ef2-7226bfbda449" providerId="AD" clId="Web-{C3FE8B63-C475-4F00-8F2D-B86BD61A2B4E}" dt="2021-03-10T23:34:28.428" v="262"/>
          <ac:spMkLst>
            <pc:docMk/>
            <pc:sldMk cId="109857222" sldId="256"/>
            <ac:spMk id="4" creationId="{9B736376-E2F8-4468-A305-A7C58B940AD4}"/>
          </ac:spMkLst>
        </pc:spChg>
        <pc:spChg chg="add del mod">
          <ac:chgData name="Curtis Zhuang" userId="S::shengyan@uchicago.edu::91b40463-df96-4fab-8ef2-7226bfbda449" providerId="AD" clId="Web-{C3FE8B63-C475-4F00-8F2D-B86BD61A2B4E}" dt="2021-03-10T23:34:58.162" v="266"/>
          <ac:spMkLst>
            <pc:docMk/>
            <pc:sldMk cId="109857222" sldId="256"/>
            <ac:spMk id="5" creationId="{20F5DD39-8FD5-4BE9-A019-6D8C2AC6F64F}"/>
          </ac:spMkLst>
        </pc:spChg>
        <pc:picChg chg="add del mod">
          <ac:chgData name="Curtis Zhuang" userId="S::shengyan@uchicago.edu::91b40463-df96-4fab-8ef2-7226bfbda449" providerId="AD" clId="Web-{C3FE8B63-C475-4F00-8F2D-B86BD61A2B4E}" dt="2021-03-10T23:37:00.067" v="268"/>
          <ac:picMkLst>
            <pc:docMk/>
            <pc:sldMk cId="109857222" sldId="256"/>
            <ac:picMk id="6" creationId="{21F94CCD-D1FE-433E-B3B3-3E91049C0926}"/>
          </ac:picMkLst>
        </pc:picChg>
      </pc:sldChg>
      <pc:sldChg chg="modSp">
        <pc:chgData name="Curtis Zhuang" userId="S::shengyan@uchicago.edu::91b40463-df96-4fab-8ef2-7226bfbda449" providerId="AD" clId="Web-{C3FE8B63-C475-4F00-8F2D-B86BD61A2B4E}" dt="2021-03-10T23:31:45.789" v="258" actId="20577"/>
        <pc:sldMkLst>
          <pc:docMk/>
          <pc:sldMk cId="3231498663" sldId="257"/>
        </pc:sldMkLst>
        <pc:spChg chg="mod">
          <ac:chgData name="Curtis Zhuang" userId="S::shengyan@uchicago.edu::91b40463-df96-4fab-8ef2-7226bfbda449" providerId="AD" clId="Web-{C3FE8B63-C475-4F00-8F2D-B86BD61A2B4E}" dt="2021-03-10T23:24:09.824" v="1" actId="20577"/>
          <ac:spMkLst>
            <pc:docMk/>
            <pc:sldMk cId="3231498663" sldId="257"/>
            <ac:spMk id="2" creationId="{1843EAF6-8259-423B-9C89-8847B5C3CF20}"/>
          </ac:spMkLst>
        </pc:spChg>
        <pc:spChg chg="mod">
          <ac:chgData name="Curtis Zhuang" userId="S::shengyan@uchicago.edu::91b40463-df96-4fab-8ef2-7226bfbda449" providerId="AD" clId="Web-{C3FE8B63-C475-4F00-8F2D-B86BD61A2B4E}" dt="2021-03-10T23:31:45.789" v="258" actId="20577"/>
          <ac:spMkLst>
            <pc:docMk/>
            <pc:sldMk cId="3231498663" sldId="257"/>
            <ac:spMk id="3" creationId="{72DA609E-BB09-4AA2-BB3A-6432A03F3D0A}"/>
          </ac:spMkLst>
        </pc:spChg>
      </pc:sldChg>
      <pc:sldChg chg="modSp">
        <pc:chgData name="Curtis Zhuang" userId="S::shengyan@uchicago.edu::91b40463-df96-4fab-8ef2-7226bfbda449" providerId="AD" clId="Web-{C3FE8B63-C475-4F00-8F2D-B86BD61A2B4E}" dt="2021-03-10T23:24:49.308" v="22" actId="20577"/>
        <pc:sldMkLst>
          <pc:docMk/>
          <pc:sldMk cId="3379140163" sldId="258"/>
        </pc:sldMkLst>
        <pc:spChg chg="mod">
          <ac:chgData name="Curtis Zhuang" userId="S::shengyan@uchicago.edu::91b40463-df96-4fab-8ef2-7226bfbda449" providerId="AD" clId="Web-{C3FE8B63-C475-4F00-8F2D-B86BD61A2B4E}" dt="2021-03-10T23:24:49.308" v="22" actId="20577"/>
          <ac:spMkLst>
            <pc:docMk/>
            <pc:sldMk cId="3379140163" sldId="258"/>
            <ac:spMk id="2" creationId="{73EA6BED-836C-4D4E-BCA8-E188856A62C8}"/>
          </ac:spMkLst>
        </pc:spChg>
      </pc:sldChg>
      <pc:sldChg chg="del">
        <pc:chgData name="Curtis Zhuang" userId="S::shengyan@uchicago.edu::91b40463-df96-4fab-8ef2-7226bfbda449" providerId="AD" clId="Web-{C3FE8B63-C475-4F00-8F2D-B86BD61A2B4E}" dt="2021-03-10T23:26:20.510" v="75"/>
        <pc:sldMkLst>
          <pc:docMk/>
          <pc:sldMk cId="2706633318" sldId="260"/>
        </pc:sldMkLst>
      </pc:sldChg>
      <pc:sldChg chg="modSp">
        <pc:chgData name="Curtis Zhuang" userId="S::shengyan@uchicago.edu::91b40463-df96-4fab-8ef2-7226bfbda449" providerId="AD" clId="Web-{C3FE8B63-C475-4F00-8F2D-B86BD61A2B4E}" dt="2021-03-10T23:30:03.821" v="208" actId="20577"/>
        <pc:sldMkLst>
          <pc:docMk/>
          <pc:sldMk cId="3925416893" sldId="262"/>
        </pc:sldMkLst>
        <pc:spChg chg="mod">
          <ac:chgData name="Curtis Zhuang" userId="S::shengyan@uchicago.edu::91b40463-df96-4fab-8ef2-7226bfbda449" providerId="AD" clId="Web-{C3FE8B63-C475-4F00-8F2D-B86BD61A2B4E}" dt="2021-03-10T23:28:56.196" v="156" actId="20577"/>
          <ac:spMkLst>
            <pc:docMk/>
            <pc:sldMk cId="3925416893" sldId="262"/>
            <ac:spMk id="2" creationId="{C72DC925-F593-4D35-93DE-CE1944D7B346}"/>
          </ac:spMkLst>
        </pc:spChg>
        <pc:spChg chg="mod">
          <ac:chgData name="Curtis Zhuang" userId="S::shengyan@uchicago.edu::91b40463-df96-4fab-8ef2-7226bfbda449" providerId="AD" clId="Web-{C3FE8B63-C475-4F00-8F2D-B86BD61A2B4E}" dt="2021-03-10T23:30:03.821" v="208" actId="20577"/>
          <ac:spMkLst>
            <pc:docMk/>
            <pc:sldMk cId="3925416893" sldId="262"/>
            <ac:spMk id="3" creationId="{EB805B23-1666-42E7-ACC4-9689365F29B9}"/>
          </ac:spMkLst>
        </pc:spChg>
      </pc:sldChg>
      <pc:sldChg chg="modSp">
        <pc:chgData name="Curtis Zhuang" userId="S::shengyan@uchicago.edu::91b40463-df96-4fab-8ef2-7226bfbda449" providerId="AD" clId="Web-{C3FE8B63-C475-4F00-8F2D-B86BD61A2B4E}" dt="2021-03-10T23:30:12.414" v="214" actId="20577"/>
        <pc:sldMkLst>
          <pc:docMk/>
          <pc:sldMk cId="808649115" sldId="265"/>
        </pc:sldMkLst>
        <pc:spChg chg="mod">
          <ac:chgData name="Curtis Zhuang" userId="S::shengyan@uchicago.edu::91b40463-df96-4fab-8ef2-7226bfbda449" providerId="AD" clId="Web-{C3FE8B63-C475-4F00-8F2D-B86BD61A2B4E}" dt="2021-03-10T23:25:19.651" v="33" actId="20577"/>
          <ac:spMkLst>
            <pc:docMk/>
            <pc:sldMk cId="808649115" sldId="265"/>
            <ac:spMk id="2" creationId="{C72DC925-F593-4D35-93DE-CE1944D7B346}"/>
          </ac:spMkLst>
        </pc:spChg>
        <pc:spChg chg="mod">
          <ac:chgData name="Curtis Zhuang" userId="S::shengyan@uchicago.edu::91b40463-df96-4fab-8ef2-7226bfbda449" providerId="AD" clId="Web-{C3FE8B63-C475-4F00-8F2D-B86BD61A2B4E}" dt="2021-03-10T23:30:12.414" v="214" actId="20577"/>
          <ac:spMkLst>
            <pc:docMk/>
            <pc:sldMk cId="808649115" sldId="265"/>
            <ac:spMk id="3" creationId="{EB805B23-1666-42E7-ACC4-9689365F29B9}"/>
          </ac:spMkLst>
        </pc:spChg>
      </pc:sldChg>
      <pc:sldChg chg="del">
        <pc:chgData name="Curtis Zhuang" userId="S::shengyan@uchicago.edu::91b40463-df96-4fab-8ef2-7226bfbda449" providerId="AD" clId="Web-{C3FE8B63-C475-4F00-8F2D-B86BD61A2B4E}" dt="2021-03-10T23:26:16.995" v="73"/>
        <pc:sldMkLst>
          <pc:docMk/>
          <pc:sldMk cId="1111832242" sldId="267"/>
        </pc:sldMkLst>
      </pc:sldChg>
      <pc:sldChg chg="modSp new">
        <pc:chgData name="Curtis Zhuang" userId="S::shengyan@uchicago.edu::91b40463-df96-4fab-8ef2-7226bfbda449" providerId="AD" clId="Web-{C3FE8B63-C475-4F00-8F2D-B86BD61A2B4E}" dt="2021-03-10T23:24:46.167" v="21" actId="20577"/>
        <pc:sldMkLst>
          <pc:docMk/>
          <pc:sldMk cId="685707071" sldId="268"/>
        </pc:sldMkLst>
        <pc:spChg chg="mod">
          <ac:chgData name="Curtis Zhuang" userId="S::shengyan@uchicago.edu::91b40463-df96-4fab-8ef2-7226bfbda449" providerId="AD" clId="Web-{C3FE8B63-C475-4F00-8F2D-B86BD61A2B4E}" dt="2021-03-10T23:24:46.167" v="21" actId="20577"/>
          <ac:spMkLst>
            <pc:docMk/>
            <pc:sldMk cId="685707071" sldId="268"/>
            <ac:spMk id="2" creationId="{6145F04B-F3E7-4174-A903-B7F023F3E613}"/>
          </ac:spMkLst>
        </pc:spChg>
      </pc:sldChg>
      <pc:sldChg chg="add del replId">
        <pc:chgData name="Curtis Zhuang" userId="S::shengyan@uchicago.edu::91b40463-df96-4fab-8ef2-7226bfbda449" providerId="AD" clId="Web-{C3FE8B63-C475-4F00-8F2D-B86BD61A2B4E}" dt="2021-03-10T23:26:21.338" v="76"/>
        <pc:sldMkLst>
          <pc:docMk/>
          <pc:sldMk cId="1538871622" sldId="269"/>
        </pc:sldMkLst>
      </pc:sldChg>
      <pc:sldChg chg="add del replId">
        <pc:chgData name="Curtis Zhuang" userId="S::shengyan@uchicago.edu::91b40463-df96-4fab-8ef2-7226bfbda449" providerId="AD" clId="Web-{C3FE8B63-C475-4F00-8F2D-B86BD61A2B4E}" dt="2021-03-10T23:26:19.182" v="74"/>
        <pc:sldMkLst>
          <pc:docMk/>
          <pc:sldMk cId="394010520" sldId="270"/>
        </pc:sldMkLst>
      </pc:sldChg>
      <pc:sldChg chg="add replId">
        <pc:chgData name="Curtis Zhuang" userId="S::shengyan@uchicago.edu::91b40463-df96-4fab-8ef2-7226bfbda449" providerId="AD" clId="Web-{C3FE8B63-C475-4F00-8F2D-B86BD61A2B4E}" dt="2021-03-10T23:25:26.183" v="36"/>
        <pc:sldMkLst>
          <pc:docMk/>
          <pc:sldMk cId="2355771188" sldId="271"/>
        </pc:sldMkLst>
      </pc:sldChg>
      <pc:sldChg chg="add replId">
        <pc:chgData name="Curtis Zhuang" userId="S::shengyan@uchicago.edu::91b40463-df96-4fab-8ef2-7226bfbda449" providerId="AD" clId="Web-{C3FE8B63-C475-4F00-8F2D-B86BD61A2B4E}" dt="2021-03-10T23:25:26.214" v="37"/>
        <pc:sldMkLst>
          <pc:docMk/>
          <pc:sldMk cId="141370523" sldId="272"/>
        </pc:sldMkLst>
      </pc:sldChg>
      <pc:sldChg chg="modSp add replId">
        <pc:chgData name="Curtis Zhuang" userId="S::shengyan@uchicago.edu::91b40463-df96-4fab-8ef2-7226bfbda449" providerId="AD" clId="Web-{C3FE8B63-C475-4F00-8F2D-B86BD61A2B4E}" dt="2021-03-10T23:26:54.572" v="99" actId="20577"/>
        <pc:sldMkLst>
          <pc:docMk/>
          <pc:sldMk cId="3272302149" sldId="273"/>
        </pc:sldMkLst>
        <pc:spChg chg="mod">
          <ac:chgData name="Curtis Zhuang" userId="S::shengyan@uchicago.edu::91b40463-df96-4fab-8ef2-7226bfbda449" providerId="AD" clId="Web-{C3FE8B63-C475-4F00-8F2D-B86BD61A2B4E}" dt="2021-03-10T23:26:14.354" v="72" actId="20577"/>
          <ac:spMkLst>
            <pc:docMk/>
            <pc:sldMk cId="3272302149" sldId="273"/>
            <ac:spMk id="2" creationId="{9E5613BD-C1C5-416B-B6DD-C76C1FB7FC76}"/>
          </ac:spMkLst>
        </pc:spChg>
        <pc:spChg chg="mod">
          <ac:chgData name="Curtis Zhuang" userId="S::shengyan@uchicago.edu::91b40463-df96-4fab-8ef2-7226bfbda449" providerId="AD" clId="Web-{C3FE8B63-C475-4F00-8F2D-B86BD61A2B4E}" dt="2021-03-10T23:26:54.572" v="99" actId="20577"/>
          <ac:spMkLst>
            <pc:docMk/>
            <pc:sldMk cId="3272302149" sldId="273"/>
            <ac:spMk id="3" creationId="{1DF3BF49-0126-4024-98A7-D04C20B2DF92}"/>
          </ac:spMkLst>
        </pc:spChg>
      </pc:sldChg>
      <pc:sldChg chg="add replId">
        <pc:chgData name="Curtis Zhuang" userId="S::shengyan@uchicago.edu::91b40463-df96-4fab-8ef2-7226bfbda449" providerId="AD" clId="Web-{C3FE8B63-C475-4F00-8F2D-B86BD61A2B4E}" dt="2021-03-10T23:25:26.808" v="39"/>
        <pc:sldMkLst>
          <pc:docMk/>
          <pc:sldMk cId="1565185717" sldId="274"/>
        </pc:sldMkLst>
      </pc:sldChg>
      <pc:sldChg chg="add replId">
        <pc:chgData name="Curtis Zhuang" userId="S::shengyan@uchicago.edu::91b40463-df96-4fab-8ef2-7226bfbda449" providerId="AD" clId="Web-{C3FE8B63-C475-4F00-8F2D-B86BD61A2B4E}" dt="2021-03-10T23:26:24.323" v="77"/>
        <pc:sldMkLst>
          <pc:docMk/>
          <pc:sldMk cId="2297529856" sldId="275"/>
        </pc:sldMkLst>
      </pc:sldChg>
      <pc:sldChg chg="modSp add replId">
        <pc:chgData name="Curtis Zhuang" userId="S::shengyan@uchicago.edu::91b40463-df96-4fab-8ef2-7226bfbda449" providerId="AD" clId="Web-{C3FE8B63-C475-4F00-8F2D-B86BD61A2B4E}" dt="2021-03-10T23:27:18.369" v="122" actId="20577"/>
        <pc:sldMkLst>
          <pc:docMk/>
          <pc:sldMk cId="1792043217" sldId="276"/>
        </pc:sldMkLst>
        <pc:spChg chg="mod">
          <ac:chgData name="Curtis Zhuang" userId="S::shengyan@uchicago.edu::91b40463-df96-4fab-8ef2-7226bfbda449" providerId="AD" clId="Web-{C3FE8B63-C475-4F00-8F2D-B86BD61A2B4E}" dt="2021-03-10T23:27:18.369" v="122" actId="20577"/>
          <ac:spMkLst>
            <pc:docMk/>
            <pc:sldMk cId="1792043217" sldId="276"/>
            <ac:spMk id="2" creationId="{9E5613BD-C1C5-416B-B6DD-C76C1FB7FC76}"/>
          </ac:spMkLst>
        </pc:spChg>
      </pc:sldChg>
      <pc:sldChg chg="modSp add replId">
        <pc:chgData name="Curtis Zhuang" userId="S::shengyan@uchicago.edu::91b40463-df96-4fab-8ef2-7226bfbda449" providerId="AD" clId="Web-{C3FE8B63-C475-4F00-8F2D-B86BD61A2B4E}" dt="2021-03-10T23:26:35.651" v="83" actId="20577"/>
        <pc:sldMkLst>
          <pc:docMk/>
          <pc:sldMk cId="1305186412" sldId="277"/>
        </pc:sldMkLst>
        <pc:spChg chg="mod">
          <ac:chgData name="Curtis Zhuang" userId="S::shengyan@uchicago.edu::91b40463-df96-4fab-8ef2-7226bfbda449" providerId="AD" clId="Web-{C3FE8B63-C475-4F00-8F2D-B86BD61A2B4E}" dt="2021-03-10T23:26:35.651" v="83" actId="20577"/>
          <ac:spMkLst>
            <pc:docMk/>
            <pc:sldMk cId="1305186412" sldId="277"/>
            <ac:spMk id="2" creationId="{9E5613BD-C1C5-416B-B6DD-C76C1FB7FC76}"/>
          </ac:spMkLst>
        </pc:spChg>
      </pc:sldChg>
      <pc:sldChg chg="modSp add replId">
        <pc:chgData name="Curtis Zhuang" userId="S::shengyan@uchicago.edu::91b40463-df96-4fab-8ef2-7226bfbda449" providerId="AD" clId="Web-{C3FE8B63-C475-4F00-8F2D-B86BD61A2B4E}" dt="2021-03-10T23:27:02.244" v="111" actId="20577"/>
        <pc:sldMkLst>
          <pc:docMk/>
          <pc:sldMk cId="350525132" sldId="278"/>
        </pc:sldMkLst>
        <pc:spChg chg="mod">
          <ac:chgData name="Curtis Zhuang" userId="S::shengyan@uchicago.edu::91b40463-df96-4fab-8ef2-7226bfbda449" providerId="AD" clId="Web-{C3FE8B63-C475-4F00-8F2D-B86BD61A2B4E}" dt="2021-03-10T23:27:02.244" v="111" actId="20577"/>
          <ac:spMkLst>
            <pc:docMk/>
            <pc:sldMk cId="350525132" sldId="278"/>
            <ac:spMk id="2" creationId="{9E5613BD-C1C5-416B-B6DD-C76C1FB7FC76}"/>
          </ac:spMkLst>
        </pc:spChg>
      </pc:sldChg>
      <pc:sldChg chg="modSp add replId">
        <pc:chgData name="Curtis Zhuang" userId="S::shengyan@uchicago.edu::91b40463-df96-4fab-8ef2-7226bfbda449" providerId="AD" clId="Web-{C3FE8B63-C475-4F00-8F2D-B86BD61A2B4E}" dt="2021-03-10T23:31:38.070" v="253" actId="20577"/>
        <pc:sldMkLst>
          <pc:docMk/>
          <pc:sldMk cId="3898768336" sldId="279"/>
        </pc:sldMkLst>
        <pc:spChg chg="mod">
          <ac:chgData name="Curtis Zhuang" userId="S::shengyan@uchicago.edu::91b40463-df96-4fab-8ef2-7226bfbda449" providerId="AD" clId="Web-{C3FE8B63-C475-4F00-8F2D-B86BD61A2B4E}" dt="2021-03-10T23:31:38.070" v="253" actId="20577"/>
          <ac:spMkLst>
            <pc:docMk/>
            <pc:sldMk cId="3898768336" sldId="279"/>
            <ac:spMk id="2" creationId="{9E5613BD-C1C5-416B-B6DD-C76C1FB7FC76}"/>
          </ac:spMkLst>
        </pc:spChg>
      </pc:sldChg>
    </pc:docChg>
  </pc:docChgLst>
  <pc:docChgLst>
    <pc:chgData name="Curtis Zhuang" userId="91b40463-df96-4fab-8ef2-7226bfbda449" providerId="ADAL" clId="{5B3DB51F-F03A-F749-AC87-94C3FA289819}"/>
    <pc:docChg chg="undo custSel addSld delSld modSld sldOrd modSection">
      <pc:chgData name="Curtis Zhuang" userId="91b40463-df96-4fab-8ef2-7226bfbda449" providerId="ADAL" clId="{5B3DB51F-F03A-F749-AC87-94C3FA289819}" dt="2021-03-17T15:23:44.477" v="127" actId="2696"/>
      <pc:docMkLst>
        <pc:docMk/>
      </pc:docMkLst>
      <pc:sldChg chg="modSp add del">
        <pc:chgData name="Curtis Zhuang" userId="91b40463-df96-4fab-8ef2-7226bfbda449" providerId="ADAL" clId="{5B3DB51F-F03A-F749-AC87-94C3FA289819}" dt="2021-03-17T15:01:21.564" v="72" actId="20577"/>
        <pc:sldMkLst>
          <pc:docMk/>
          <pc:sldMk cId="2297529856" sldId="275"/>
        </pc:sldMkLst>
        <pc:spChg chg="mod">
          <ac:chgData name="Curtis Zhuang" userId="91b40463-df96-4fab-8ef2-7226bfbda449" providerId="ADAL" clId="{5B3DB51F-F03A-F749-AC87-94C3FA289819}" dt="2021-03-17T15:01:21.564" v="72" actId="20577"/>
          <ac:spMkLst>
            <pc:docMk/>
            <pc:sldMk cId="2297529856" sldId="275"/>
            <ac:spMk id="3" creationId="{1DF3BF49-0126-4024-98A7-D04C20B2DF92}"/>
          </ac:spMkLst>
        </pc:spChg>
      </pc:sldChg>
      <pc:sldChg chg="modSp">
        <pc:chgData name="Curtis Zhuang" userId="91b40463-df96-4fab-8ef2-7226bfbda449" providerId="ADAL" clId="{5B3DB51F-F03A-F749-AC87-94C3FA289819}" dt="2021-03-17T15:16:09.725" v="123" actId="20577"/>
        <pc:sldMkLst>
          <pc:docMk/>
          <pc:sldMk cId="1792043217" sldId="276"/>
        </pc:sldMkLst>
        <pc:spChg chg="mod">
          <ac:chgData name="Curtis Zhuang" userId="91b40463-df96-4fab-8ef2-7226bfbda449" providerId="ADAL" clId="{5B3DB51F-F03A-F749-AC87-94C3FA289819}" dt="2021-03-17T15:16:09.725" v="123" actId="20577"/>
          <ac:spMkLst>
            <pc:docMk/>
            <pc:sldMk cId="1792043217" sldId="276"/>
            <ac:spMk id="3" creationId="{1DF3BF49-0126-4024-98A7-D04C20B2DF92}"/>
          </ac:spMkLst>
        </pc:spChg>
      </pc:sldChg>
      <pc:sldChg chg="addSp delSp modSp">
        <pc:chgData name="Curtis Zhuang" userId="91b40463-df96-4fab-8ef2-7226bfbda449" providerId="ADAL" clId="{5B3DB51F-F03A-F749-AC87-94C3FA289819}" dt="2021-03-17T15:07:49.449" v="91" actId="478"/>
        <pc:sldMkLst>
          <pc:docMk/>
          <pc:sldMk cId="3726119317" sldId="293"/>
        </pc:sldMkLst>
        <pc:spChg chg="add del mod">
          <ac:chgData name="Curtis Zhuang" userId="91b40463-df96-4fab-8ef2-7226bfbda449" providerId="ADAL" clId="{5B3DB51F-F03A-F749-AC87-94C3FA289819}" dt="2021-03-17T15:07:49.449" v="91" actId="478"/>
          <ac:spMkLst>
            <pc:docMk/>
            <pc:sldMk cId="3726119317" sldId="293"/>
            <ac:spMk id="10" creationId="{D493B510-3F64-F24D-80BD-3AED6415B1D5}"/>
          </ac:spMkLst>
        </pc:spChg>
      </pc:sldChg>
      <pc:sldChg chg="modSp ord">
        <pc:chgData name="Curtis Zhuang" userId="91b40463-df96-4fab-8ef2-7226bfbda449" providerId="ADAL" clId="{5B3DB51F-F03A-F749-AC87-94C3FA289819}" dt="2021-03-17T15:08:43.073" v="94" actId="207"/>
        <pc:sldMkLst>
          <pc:docMk/>
          <pc:sldMk cId="998630753" sldId="307"/>
        </pc:sldMkLst>
        <pc:spChg chg="mod">
          <ac:chgData name="Curtis Zhuang" userId="91b40463-df96-4fab-8ef2-7226bfbda449" providerId="ADAL" clId="{5B3DB51F-F03A-F749-AC87-94C3FA289819}" dt="2021-03-17T15:04:18.395" v="84" actId="20577"/>
          <ac:spMkLst>
            <pc:docMk/>
            <pc:sldMk cId="998630753" sldId="307"/>
            <ac:spMk id="3" creationId="{5DDEE737-891D-4188-A532-DE422140345C}"/>
          </ac:spMkLst>
        </pc:spChg>
        <pc:spChg chg="mod">
          <ac:chgData name="Curtis Zhuang" userId="91b40463-df96-4fab-8ef2-7226bfbda449" providerId="ADAL" clId="{5B3DB51F-F03A-F749-AC87-94C3FA289819}" dt="2021-03-17T15:08:43.073" v="94" actId="207"/>
          <ac:spMkLst>
            <pc:docMk/>
            <pc:sldMk cId="998630753" sldId="307"/>
            <ac:spMk id="11" creationId="{C6DD952B-108F-4238-A1B1-86C880CF08A9}"/>
          </ac:spMkLst>
        </pc:spChg>
      </pc:sldChg>
      <pc:sldChg chg="add del">
        <pc:chgData name="Curtis Zhuang" userId="91b40463-df96-4fab-8ef2-7226bfbda449" providerId="ADAL" clId="{5B3DB51F-F03A-F749-AC87-94C3FA289819}" dt="2021-03-17T14:58:16.173" v="2" actId="2696"/>
        <pc:sldMkLst>
          <pc:docMk/>
          <pc:sldMk cId="3354626394" sldId="311"/>
        </pc:sldMkLst>
      </pc:sldChg>
      <pc:sldChg chg="new del">
        <pc:chgData name="Curtis Zhuang" userId="91b40463-df96-4fab-8ef2-7226bfbda449" providerId="ADAL" clId="{5B3DB51F-F03A-F749-AC87-94C3FA289819}" dt="2021-03-17T15:19:27.660" v="125" actId="2696"/>
        <pc:sldMkLst>
          <pc:docMk/>
          <pc:sldMk cId="433305240" sldId="341"/>
        </pc:sldMkLst>
      </pc:sldChg>
      <pc:sldChg chg="new del">
        <pc:chgData name="Curtis Zhuang" userId="91b40463-df96-4fab-8ef2-7226bfbda449" providerId="ADAL" clId="{5B3DB51F-F03A-F749-AC87-94C3FA289819}" dt="2021-03-17T15:23:44.477" v="127" actId="2696"/>
        <pc:sldMkLst>
          <pc:docMk/>
          <pc:sldMk cId="2440367010" sldId="341"/>
        </pc:sldMkLst>
      </pc:sldChg>
    </pc:docChg>
  </pc:docChgLst>
  <pc:docChgLst>
    <pc:chgData name="Noa Gao" userId="S::gaoxu@uchicago.edu::33bb4d6f-770d-4ea4-a002-bd4813d6a860" providerId="AD" clId="Web-{5A7D1536-1398-41DB-B8D8-92E7D7124415}"/>
    <pc:docChg chg="modSld">
      <pc:chgData name="Noa Gao" userId="S::gaoxu@uchicago.edu::33bb4d6f-770d-4ea4-a002-bd4813d6a860" providerId="AD" clId="Web-{5A7D1536-1398-41DB-B8D8-92E7D7124415}" dt="2021-03-17T04:08:06.001" v="137"/>
      <pc:docMkLst>
        <pc:docMk/>
      </pc:docMkLst>
      <pc:sldChg chg="addSp modSp">
        <pc:chgData name="Noa Gao" userId="S::gaoxu@uchicago.edu::33bb4d6f-770d-4ea4-a002-bd4813d6a860" providerId="AD" clId="Web-{5A7D1536-1398-41DB-B8D8-92E7D7124415}" dt="2021-03-17T04:07:35.766" v="105" actId="14100"/>
        <pc:sldMkLst>
          <pc:docMk/>
          <pc:sldMk cId="1305186412" sldId="277"/>
        </pc:sldMkLst>
        <pc:spChg chg="mod">
          <ac:chgData name="Noa Gao" userId="S::gaoxu@uchicago.edu::33bb4d6f-770d-4ea4-a002-bd4813d6a860" providerId="AD" clId="Web-{5A7D1536-1398-41DB-B8D8-92E7D7124415}" dt="2021-03-17T04:07:35.766" v="105" actId="14100"/>
          <ac:spMkLst>
            <pc:docMk/>
            <pc:sldMk cId="1305186412" sldId="277"/>
            <ac:spMk id="3" creationId="{1DF3BF49-0126-4024-98A7-D04C20B2DF92}"/>
          </ac:spMkLst>
        </pc:spChg>
        <pc:spChg chg="add mod">
          <ac:chgData name="Noa Gao" userId="S::gaoxu@uchicago.edu::33bb4d6f-770d-4ea4-a002-bd4813d6a860" providerId="AD" clId="Web-{5A7D1536-1398-41DB-B8D8-92E7D7124415}" dt="2021-03-17T04:07:28.672" v="104" actId="1076"/>
          <ac:spMkLst>
            <pc:docMk/>
            <pc:sldMk cId="1305186412" sldId="277"/>
            <ac:spMk id="13" creationId="{9FAB8504-80C6-4CFD-B132-43B11449FD50}"/>
          </ac:spMkLst>
        </pc:spChg>
      </pc:sldChg>
      <pc:sldChg chg="delSp modSp">
        <pc:chgData name="Noa Gao" userId="S::gaoxu@uchicago.edu::33bb4d6f-770d-4ea4-a002-bd4813d6a860" providerId="AD" clId="Web-{5A7D1536-1398-41DB-B8D8-92E7D7124415}" dt="2021-03-17T04:07:44.406" v="106" actId="1076"/>
        <pc:sldMkLst>
          <pc:docMk/>
          <pc:sldMk cId="298167130" sldId="295"/>
        </pc:sldMkLst>
        <pc:spChg chg="del mod">
          <ac:chgData name="Noa Gao" userId="S::gaoxu@uchicago.edu::33bb4d6f-770d-4ea4-a002-bd4813d6a860" providerId="AD" clId="Web-{5A7D1536-1398-41DB-B8D8-92E7D7124415}" dt="2021-03-17T03:56:41.487" v="24"/>
          <ac:spMkLst>
            <pc:docMk/>
            <pc:sldMk cId="298167130" sldId="295"/>
            <ac:spMk id="3" creationId="{CD904E51-6467-4918-9A46-878CBF7612DC}"/>
          </ac:spMkLst>
        </pc:spChg>
        <pc:spChg chg="mod">
          <ac:chgData name="Noa Gao" userId="S::gaoxu@uchicago.edu::33bb4d6f-770d-4ea4-a002-bd4813d6a860" providerId="AD" clId="Web-{5A7D1536-1398-41DB-B8D8-92E7D7124415}" dt="2021-03-17T04:07:44.406" v="106" actId="1076"/>
          <ac:spMkLst>
            <pc:docMk/>
            <pc:sldMk cId="298167130" sldId="295"/>
            <ac:spMk id="15" creationId="{767E0B8A-D2C7-4346-9469-C7CF1C4C293E}"/>
          </ac:spMkLst>
        </pc:spChg>
      </pc:sldChg>
      <pc:sldChg chg="addSp delSp modSp modNotes">
        <pc:chgData name="Noa Gao" userId="S::gaoxu@uchicago.edu::33bb4d6f-770d-4ea4-a002-bd4813d6a860" providerId="AD" clId="Web-{5A7D1536-1398-41DB-B8D8-92E7D7124415}" dt="2021-03-17T04:08:06.001" v="137"/>
        <pc:sldMkLst>
          <pc:docMk/>
          <pc:sldMk cId="1803142620" sldId="296"/>
        </pc:sldMkLst>
        <pc:spChg chg="del mod">
          <ac:chgData name="Noa Gao" userId="S::gaoxu@uchicago.edu::33bb4d6f-770d-4ea4-a002-bd4813d6a860" providerId="AD" clId="Web-{5A7D1536-1398-41DB-B8D8-92E7D7124415}" dt="2021-03-17T03:55:54.236" v="18"/>
          <ac:spMkLst>
            <pc:docMk/>
            <pc:sldMk cId="1803142620" sldId="296"/>
            <ac:spMk id="13" creationId="{4ABFFE38-05B2-42D0-BE6C-448B39423C5D}"/>
          </ac:spMkLst>
        </pc:spChg>
        <pc:spChg chg="add del mod">
          <ac:chgData name="Noa Gao" userId="S::gaoxu@uchicago.edu::33bb4d6f-770d-4ea4-a002-bd4813d6a860" providerId="AD" clId="Web-{5A7D1536-1398-41DB-B8D8-92E7D7124415}" dt="2021-03-17T03:55:55.220" v="19"/>
          <ac:spMkLst>
            <pc:docMk/>
            <pc:sldMk cId="1803142620" sldId="296"/>
            <ac:spMk id="15" creationId="{CF9DA68B-6047-4C25-AD34-CBEC36A68A8D}"/>
          </ac:spMkLst>
        </pc:spChg>
        <pc:picChg chg="del">
          <ac:chgData name="Noa Gao" userId="S::gaoxu@uchicago.edu::33bb4d6f-770d-4ea4-a002-bd4813d6a860" providerId="AD" clId="Web-{5A7D1536-1398-41DB-B8D8-92E7D7124415}" dt="2021-03-17T03:44:18.753" v="10"/>
          <ac:picMkLst>
            <pc:docMk/>
            <pc:sldMk cId="1803142620" sldId="296"/>
            <ac:picMk id="3" creationId="{3243B5CC-FBDE-4E3A-A89E-30925A60D6BE}"/>
          </ac:picMkLst>
        </pc:picChg>
        <pc:picChg chg="add mod">
          <ac:chgData name="Noa Gao" userId="S::gaoxu@uchicago.edu::33bb4d6f-770d-4ea4-a002-bd4813d6a860" providerId="AD" clId="Web-{5A7D1536-1398-41DB-B8D8-92E7D7124415}" dt="2021-03-17T03:44:28.832" v="14" actId="1076"/>
          <ac:picMkLst>
            <pc:docMk/>
            <pc:sldMk cId="1803142620" sldId="296"/>
            <ac:picMk id="12" creationId="{C80A4B74-AFAF-4F81-A809-8240BFC5A719}"/>
          </ac:picMkLst>
        </pc:picChg>
        <pc:picChg chg="add mod ord">
          <ac:chgData name="Noa Gao" userId="S::gaoxu@uchicago.edu::33bb4d6f-770d-4ea4-a002-bd4813d6a860" providerId="AD" clId="Web-{5A7D1536-1398-41DB-B8D8-92E7D7124415}" dt="2021-03-17T03:56:01.361" v="22" actId="1076"/>
          <ac:picMkLst>
            <pc:docMk/>
            <pc:sldMk cId="1803142620" sldId="296"/>
            <ac:picMk id="16" creationId="{C81134A7-17CB-4A1D-81AC-0BF7922939F6}"/>
          </ac:picMkLst>
        </pc:picChg>
      </pc:sldChg>
      <pc:sldChg chg="modSp">
        <pc:chgData name="Noa Gao" userId="S::gaoxu@uchicago.edu::33bb4d6f-770d-4ea4-a002-bd4813d6a860" providerId="AD" clId="Web-{5A7D1536-1398-41DB-B8D8-92E7D7124415}" dt="2021-03-17T04:06:37.561" v="90" actId="20577"/>
        <pc:sldMkLst>
          <pc:docMk/>
          <pc:sldMk cId="1136032588" sldId="308"/>
        </pc:sldMkLst>
        <pc:spChg chg="mod">
          <ac:chgData name="Noa Gao" userId="S::gaoxu@uchicago.edu::33bb4d6f-770d-4ea4-a002-bd4813d6a860" providerId="AD" clId="Web-{5A7D1536-1398-41DB-B8D8-92E7D7124415}" dt="2021-03-17T04:06:37.561" v="90" actId="20577"/>
          <ac:spMkLst>
            <pc:docMk/>
            <pc:sldMk cId="1136032588" sldId="308"/>
            <ac:spMk id="3" creationId="{1DF3BF49-0126-4024-98A7-D04C20B2DF92}"/>
          </ac:spMkLst>
        </pc:spChg>
        <pc:spChg chg="mod">
          <ac:chgData name="Noa Gao" userId="S::gaoxu@uchicago.edu::33bb4d6f-770d-4ea4-a002-bd4813d6a860" providerId="AD" clId="Web-{5A7D1536-1398-41DB-B8D8-92E7D7124415}" dt="2021-03-17T02:56:57.181" v="0"/>
          <ac:spMkLst>
            <pc:docMk/>
            <pc:sldMk cId="1136032588" sldId="308"/>
            <ac:spMk id="8" creationId="{D6DD1D66-04B6-49EB-A10A-536AE98F0B73}"/>
          </ac:spMkLst>
        </pc:spChg>
      </pc:sldChg>
      <pc:sldChg chg="addSp delSp modSp">
        <pc:chgData name="Noa Gao" userId="S::gaoxu@uchicago.edu::33bb4d6f-770d-4ea4-a002-bd4813d6a860" providerId="AD" clId="Web-{5A7D1536-1398-41DB-B8D8-92E7D7124415}" dt="2021-03-17T03:28:54.141" v="9" actId="14100"/>
        <pc:sldMkLst>
          <pc:docMk/>
          <pc:sldMk cId="1895718313" sldId="310"/>
        </pc:sldMkLst>
        <pc:spChg chg="del mod">
          <ac:chgData name="Noa Gao" userId="S::gaoxu@uchicago.edu::33bb4d6f-770d-4ea4-a002-bd4813d6a860" providerId="AD" clId="Web-{5A7D1536-1398-41DB-B8D8-92E7D7124415}" dt="2021-03-17T03:28:28.031" v="2"/>
          <ac:spMkLst>
            <pc:docMk/>
            <pc:sldMk cId="1895718313" sldId="310"/>
            <ac:spMk id="13" creationId="{29CD8C39-F495-457D-8FEC-E3F9FA31B70A}"/>
          </ac:spMkLst>
        </pc:spChg>
        <pc:picChg chg="add mod">
          <ac:chgData name="Noa Gao" userId="S::gaoxu@uchicago.edu::33bb4d6f-770d-4ea4-a002-bd4813d6a860" providerId="AD" clId="Web-{5A7D1536-1398-41DB-B8D8-92E7D7124415}" dt="2021-03-17T03:28:54.141" v="9" actId="14100"/>
          <ac:picMkLst>
            <pc:docMk/>
            <pc:sldMk cId="1895718313" sldId="310"/>
            <ac:picMk id="3" creationId="{BF782017-E349-4363-9ED8-A8C99EA22F45}"/>
          </ac:picMkLst>
        </pc:picChg>
      </pc:sldChg>
    </pc:docChg>
  </pc:docChgLst>
  <pc:docChgLst>
    <pc:chgData name="Shengyan Zhuang" userId="91b40463-df96-4fab-8ef2-7226bfbda449" providerId="ADAL" clId="{DC58B118-C2FD-A34D-BD03-C364FD289CCA}"/>
    <pc:docChg chg="custSel delSld modSld sldOrd modMainMaster modSection">
      <pc:chgData name="Shengyan Zhuang" userId="91b40463-df96-4fab-8ef2-7226bfbda449" providerId="ADAL" clId="{DC58B118-C2FD-A34D-BD03-C364FD289CCA}" dt="2021-03-17T17:09:16.502" v="1097" actId="255"/>
      <pc:docMkLst>
        <pc:docMk/>
      </pc:docMkLst>
      <pc:sldChg chg="modSp mod modClrScheme chgLayout">
        <pc:chgData name="Shengyan Zhuang" userId="91b40463-df96-4fab-8ef2-7226bfbda449" providerId="ADAL" clId="{DC58B118-C2FD-A34D-BD03-C364FD289CCA}" dt="2021-03-17T16:27:36.033" v="5" actId="1076"/>
        <pc:sldMkLst>
          <pc:docMk/>
          <pc:sldMk cId="3231498663" sldId="257"/>
        </pc:sldMkLst>
        <pc:spChg chg="mod ord">
          <ac:chgData name="Shengyan Zhuang" userId="91b40463-df96-4fab-8ef2-7226bfbda449" providerId="ADAL" clId="{DC58B118-C2FD-A34D-BD03-C364FD289CCA}" dt="2021-03-17T16:27:36.033" v="5" actId="1076"/>
          <ac:spMkLst>
            <pc:docMk/>
            <pc:sldMk cId="3231498663" sldId="257"/>
            <ac:spMk id="2" creationId="{1843EAF6-8259-423B-9C89-8847B5C3CF20}"/>
          </ac:spMkLst>
        </pc:spChg>
        <pc:spChg chg="mod ord">
          <ac:chgData name="Shengyan Zhuang" userId="91b40463-df96-4fab-8ef2-7226bfbda449" providerId="ADAL" clId="{DC58B118-C2FD-A34D-BD03-C364FD289CCA}" dt="2021-03-17T16:27:14.105" v="0" actId="700"/>
          <ac:spMkLst>
            <pc:docMk/>
            <pc:sldMk cId="3231498663" sldId="257"/>
            <ac:spMk id="41" creationId="{E3F648B0-B263-4EF6-A3AC-7DC3C74CF761}"/>
          </ac:spMkLst>
        </pc:spChg>
      </pc:sldChg>
      <pc:sldChg chg="modSp mod">
        <pc:chgData name="Shengyan Zhuang" userId="91b40463-df96-4fab-8ef2-7226bfbda449" providerId="ADAL" clId="{DC58B118-C2FD-A34D-BD03-C364FD289CCA}" dt="2021-03-17T16:34:28.337" v="152" actId="255"/>
        <pc:sldMkLst>
          <pc:docMk/>
          <pc:sldMk cId="3925416893" sldId="262"/>
        </pc:sldMkLst>
        <pc:spChg chg="mod">
          <ac:chgData name="Shengyan Zhuang" userId="91b40463-df96-4fab-8ef2-7226bfbda449" providerId="ADAL" clId="{DC58B118-C2FD-A34D-BD03-C364FD289CCA}" dt="2021-03-17T16:34:28.337" v="152" actId="255"/>
          <ac:spMkLst>
            <pc:docMk/>
            <pc:sldMk cId="3925416893" sldId="262"/>
            <ac:spMk id="3" creationId="{EB805B23-1666-42E7-ACC4-9689365F29B9}"/>
          </ac:spMkLst>
        </pc:spChg>
      </pc:sldChg>
      <pc:sldChg chg="modSp mod">
        <pc:chgData name="Shengyan Zhuang" userId="91b40463-df96-4fab-8ef2-7226bfbda449" providerId="ADAL" clId="{DC58B118-C2FD-A34D-BD03-C364FD289CCA}" dt="2021-03-17T16:34:17.589" v="151" actId="404"/>
        <pc:sldMkLst>
          <pc:docMk/>
          <pc:sldMk cId="808649115" sldId="265"/>
        </pc:sldMkLst>
        <pc:spChg chg="mod">
          <ac:chgData name="Shengyan Zhuang" userId="91b40463-df96-4fab-8ef2-7226bfbda449" providerId="ADAL" clId="{DC58B118-C2FD-A34D-BD03-C364FD289CCA}" dt="2021-03-17T16:34:17.589" v="151" actId="404"/>
          <ac:spMkLst>
            <pc:docMk/>
            <pc:sldMk cId="808649115" sldId="265"/>
            <ac:spMk id="3" creationId="{EB805B23-1666-42E7-ACC4-9689365F29B9}"/>
          </ac:spMkLst>
        </pc:spChg>
      </pc:sldChg>
      <pc:sldChg chg="modSp mod">
        <pc:chgData name="Shengyan Zhuang" userId="91b40463-df96-4fab-8ef2-7226bfbda449" providerId="ADAL" clId="{DC58B118-C2FD-A34D-BD03-C364FD289CCA}" dt="2021-03-17T16:33:59.477" v="150" actId="404"/>
        <pc:sldMkLst>
          <pc:docMk/>
          <pc:sldMk cId="3272302149" sldId="273"/>
        </pc:sldMkLst>
        <pc:spChg chg="mod">
          <ac:chgData name="Shengyan Zhuang" userId="91b40463-df96-4fab-8ef2-7226bfbda449" providerId="ADAL" clId="{DC58B118-C2FD-A34D-BD03-C364FD289CCA}" dt="2021-03-17T16:33:59.477" v="150" actId="404"/>
          <ac:spMkLst>
            <pc:docMk/>
            <pc:sldMk cId="3272302149" sldId="273"/>
            <ac:spMk id="3" creationId="{1DF3BF49-0126-4024-98A7-D04C20B2DF92}"/>
          </ac:spMkLst>
        </pc:spChg>
      </pc:sldChg>
      <pc:sldChg chg="modSp mod modNotesTx">
        <pc:chgData name="Shengyan Zhuang" userId="91b40463-df96-4fab-8ef2-7226bfbda449" providerId="ADAL" clId="{DC58B118-C2FD-A34D-BD03-C364FD289CCA}" dt="2021-03-17T16:39:57.651" v="225" actId="20577"/>
        <pc:sldMkLst>
          <pc:docMk/>
          <pc:sldMk cId="2297529856" sldId="275"/>
        </pc:sldMkLst>
        <pc:spChg chg="mod">
          <ac:chgData name="Shengyan Zhuang" userId="91b40463-df96-4fab-8ef2-7226bfbda449" providerId="ADAL" clId="{DC58B118-C2FD-A34D-BD03-C364FD289CCA}" dt="2021-03-17T16:39:46.582" v="193" actId="20577"/>
          <ac:spMkLst>
            <pc:docMk/>
            <pc:sldMk cId="2297529856" sldId="275"/>
            <ac:spMk id="3" creationId="{1DF3BF49-0126-4024-98A7-D04C20B2DF92}"/>
          </ac:spMkLst>
        </pc:spChg>
      </pc:sldChg>
      <pc:sldChg chg="modSp mod">
        <pc:chgData name="Shengyan Zhuang" userId="91b40463-df96-4fab-8ef2-7226bfbda449" providerId="ADAL" clId="{DC58B118-C2FD-A34D-BD03-C364FD289CCA}" dt="2021-03-17T16:33:17.724" v="146" actId="404"/>
        <pc:sldMkLst>
          <pc:docMk/>
          <pc:sldMk cId="1792043217" sldId="276"/>
        </pc:sldMkLst>
        <pc:spChg chg="mod">
          <ac:chgData name="Shengyan Zhuang" userId="91b40463-df96-4fab-8ef2-7226bfbda449" providerId="ADAL" clId="{DC58B118-C2FD-A34D-BD03-C364FD289CCA}" dt="2021-03-17T16:33:17.724" v="146" actId="404"/>
          <ac:spMkLst>
            <pc:docMk/>
            <pc:sldMk cId="1792043217" sldId="276"/>
            <ac:spMk id="3" creationId="{1DF3BF49-0126-4024-98A7-D04C20B2DF92}"/>
          </ac:spMkLst>
        </pc:spChg>
      </pc:sldChg>
      <pc:sldChg chg="modSp mod">
        <pc:chgData name="Shengyan Zhuang" userId="91b40463-df96-4fab-8ef2-7226bfbda449" providerId="ADAL" clId="{DC58B118-C2FD-A34D-BD03-C364FD289CCA}" dt="2021-03-17T16:33:27.430" v="149" actId="404"/>
        <pc:sldMkLst>
          <pc:docMk/>
          <pc:sldMk cId="3898768336" sldId="279"/>
        </pc:sldMkLst>
        <pc:spChg chg="mod">
          <ac:chgData name="Shengyan Zhuang" userId="91b40463-df96-4fab-8ef2-7226bfbda449" providerId="ADAL" clId="{DC58B118-C2FD-A34D-BD03-C364FD289CCA}" dt="2021-03-17T16:33:27.430" v="149" actId="404"/>
          <ac:spMkLst>
            <pc:docMk/>
            <pc:sldMk cId="3898768336" sldId="279"/>
            <ac:spMk id="11" creationId="{968808A7-AD7E-400C-BE59-3AF65F4310A4}"/>
          </ac:spMkLst>
        </pc:spChg>
      </pc:sldChg>
      <pc:sldChg chg="addSp modSp del mod ord">
        <pc:chgData name="Shengyan Zhuang" userId="91b40463-df96-4fab-8ef2-7226bfbda449" providerId="ADAL" clId="{DC58B118-C2FD-A34D-BD03-C364FD289CCA}" dt="2021-03-17T16:38:16.892" v="192" actId="2696"/>
        <pc:sldMkLst>
          <pc:docMk/>
          <pc:sldMk cId="3537110938" sldId="280"/>
        </pc:sldMkLst>
        <pc:spChg chg="mod">
          <ac:chgData name="Shengyan Zhuang" userId="91b40463-df96-4fab-8ef2-7226bfbda449" providerId="ADAL" clId="{DC58B118-C2FD-A34D-BD03-C364FD289CCA}" dt="2021-03-17T16:38:02.839" v="191"/>
          <ac:spMkLst>
            <pc:docMk/>
            <pc:sldMk cId="3537110938" sldId="280"/>
            <ac:spMk id="11" creationId="{0FBA9038-C74C-A441-94EB-FA2D53B05FE8}"/>
          </ac:spMkLst>
        </pc:spChg>
        <pc:spChg chg="mod">
          <ac:chgData name="Shengyan Zhuang" userId="91b40463-df96-4fab-8ef2-7226bfbda449" providerId="ADAL" clId="{DC58B118-C2FD-A34D-BD03-C364FD289CCA}" dt="2021-03-17T16:38:02.839" v="191"/>
          <ac:spMkLst>
            <pc:docMk/>
            <pc:sldMk cId="3537110938" sldId="280"/>
            <ac:spMk id="14" creationId="{28BC3EFD-9EC0-5247-BA96-2449420972CB}"/>
          </ac:spMkLst>
        </pc:spChg>
        <pc:spChg chg="mod">
          <ac:chgData name="Shengyan Zhuang" userId="91b40463-df96-4fab-8ef2-7226bfbda449" providerId="ADAL" clId="{DC58B118-C2FD-A34D-BD03-C364FD289CCA}" dt="2021-03-17T16:38:02.839" v="191"/>
          <ac:spMkLst>
            <pc:docMk/>
            <pc:sldMk cId="3537110938" sldId="280"/>
            <ac:spMk id="16" creationId="{88A3C5AC-BB62-674B-A092-D585B1B274DC}"/>
          </ac:spMkLst>
        </pc:spChg>
        <pc:spChg chg="mod">
          <ac:chgData name="Shengyan Zhuang" userId="91b40463-df96-4fab-8ef2-7226bfbda449" providerId="ADAL" clId="{DC58B118-C2FD-A34D-BD03-C364FD289CCA}" dt="2021-03-17T16:38:02.839" v="191"/>
          <ac:spMkLst>
            <pc:docMk/>
            <pc:sldMk cId="3537110938" sldId="280"/>
            <ac:spMk id="18" creationId="{27AF1BEA-7BF4-9C4D-B75E-CEDA0046B693}"/>
          </ac:spMkLst>
        </pc:spChg>
        <pc:spChg chg="mod">
          <ac:chgData name="Shengyan Zhuang" userId="91b40463-df96-4fab-8ef2-7226bfbda449" providerId="ADAL" clId="{DC58B118-C2FD-A34D-BD03-C364FD289CCA}" dt="2021-03-17T16:38:02.839" v="191"/>
          <ac:spMkLst>
            <pc:docMk/>
            <pc:sldMk cId="3537110938" sldId="280"/>
            <ac:spMk id="19" creationId="{80160BA1-AB2C-9D44-AF13-B0868110F940}"/>
          </ac:spMkLst>
        </pc:spChg>
        <pc:spChg chg="mod">
          <ac:chgData name="Shengyan Zhuang" userId="91b40463-df96-4fab-8ef2-7226bfbda449" providerId="ADAL" clId="{DC58B118-C2FD-A34D-BD03-C364FD289CCA}" dt="2021-03-17T16:38:02.839" v="191"/>
          <ac:spMkLst>
            <pc:docMk/>
            <pc:sldMk cId="3537110938" sldId="280"/>
            <ac:spMk id="20" creationId="{5FAFE3A6-8D34-7E4D-9CB9-202F86BC0C56}"/>
          </ac:spMkLst>
        </pc:spChg>
        <pc:grpChg chg="add mod">
          <ac:chgData name="Shengyan Zhuang" userId="91b40463-df96-4fab-8ef2-7226bfbda449" providerId="ADAL" clId="{DC58B118-C2FD-A34D-BD03-C364FD289CCA}" dt="2021-03-17T16:38:02.839" v="191"/>
          <ac:grpSpMkLst>
            <pc:docMk/>
            <pc:sldMk cId="3537110938" sldId="280"/>
            <ac:grpSpMk id="10" creationId="{83EBF3ED-5359-5640-88A1-82C3750A97EB}"/>
          </ac:grpSpMkLst>
        </pc:grpChg>
        <pc:picChg chg="mod">
          <ac:chgData name="Shengyan Zhuang" userId="91b40463-df96-4fab-8ef2-7226bfbda449" providerId="ADAL" clId="{DC58B118-C2FD-A34D-BD03-C364FD289CCA}" dt="2021-03-17T16:31:25.919" v="56" actId="14100"/>
          <ac:picMkLst>
            <pc:docMk/>
            <pc:sldMk cId="3537110938" sldId="280"/>
            <ac:picMk id="4" creationId="{B3B5618C-998C-4A03-8E22-E5030052135D}"/>
          </ac:picMkLst>
        </pc:picChg>
      </pc:sldChg>
      <pc:sldChg chg="addSp delSp modSp del mod modClrScheme chgLayout">
        <pc:chgData name="Shengyan Zhuang" userId="91b40463-df96-4fab-8ef2-7226bfbda449" providerId="ADAL" clId="{DC58B118-C2FD-A34D-BD03-C364FD289CCA}" dt="2021-03-17T16:43:07.841" v="267" actId="2696"/>
        <pc:sldMkLst>
          <pc:docMk/>
          <pc:sldMk cId="3726119317" sldId="293"/>
        </pc:sldMkLst>
        <pc:spChg chg="mod ord">
          <ac:chgData name="Shengyan Zhuang" userId="91b40463-df96-4fab-8ef2-7226bfbda449" providerId="ADAL" clId="{DC58B118-C2FD-A34D-BD03-C364FD289CCA}" dt="2021-03-17T16:31:06.020" v="44" actId="700"/>
          <ac:spMkLst>
            <pc:docMk/>
            <pc:sldMk cId="3726119317" sldId="293"/>
            <ac:spMk id="2" creationId="{D99BB843-1DBE-46B5-830E-115D2004407C}"/>
          </ac:spMkLst>
        </pc:spChg>
        <pc:spChg chg="add mod ord">
          <ac:chgData name="Shengyan Zhuang" userId="91b40463-df96-4fab-8ef2-7226bfbda449" providerId="ADAL" clId="{DC58B118-C2FD-A34D-BD03-C364FD289CCA}" dt="2021-03-17T16:32:04.472" v="80" actId="20577"/>
          <ac:spMkLst>
            <pc:docMk/>
            <pc:sldMk cId="3726119317" sldId="293"/>
            <ac:spMk id="10" creationId="{4D1EA9D3-76E6-EA4E-AAE6-5E77F0C704FE}"/>
          </ac:spMkLst>
        </pc:spChg>
        <pc:spChg chg="add mod ord">
          <ac:chgData name="Shengyan Zhuang" userId="91b40463-df96-4fab-8ef2-7226bfbda449" providerId="ADAL" clId="{DC58B118-C2FD-A34D-BD03-C364FD289CCA}" dt="2021-03-17T16:31:06.020" v="44" actId="700"/>
          <ac:spMkLst>
            <pc:docMk/>
            <pc:sldMk cId="3726119317" sldId="293"/>
            <ac:spMk id="11" creationId="{19681C37-DDA0-A04D-8C55-9AA6F80D8FFC}"/>
          </ac:spMkLst>
        </pc:spChg>
        <pc:picChg chg="add del mod">
          <ac:chgData name="Shengyan Zhuang" userId="91b40463-df96-4fab-8ef2-7226bfbda449" providerId="ADAL" clId="{DC58B118-C2FD-A34D-BD03-C364FD289CCA}" dt="2021-03-17T16:43:06.386" v="266" actId="21"/>
          <ac:picMkLst>
            <pc:docMk/>
            <pc:sldMk cId="3726119317" sldId="293"/>
            <ac:picMk id="12" creationId="{6ADA24D5-AEB7-3E4B-B6E0-DF7160E11853}"/>
          </ac:picMkLst>
        </pc:picChg>
      </pc:sldChg>
      <pc:sldChg chg="addSp delSp modSp mod">
        <pc:chgData name="Shengyan Zhuang" userId="91b40463-df96-4fab-8ef2-7226bfbda449" providerId="ADAL" clId="{DC58B118-C2FD-A34D-BD03-C364FD289CCA}" dt="2021-03-17T16:36:25.980" v="189" actId="1076"/>
        <pc:sldMkLst>
          <pc:docMk/>
          <pc:sldMk cId="4152360388" sldId="301"/>
        </pc:sldMkLst>
        <pc:spChg chg="mod">
          <ac:chgData name="Shengyan Zhuang" userId="91b40463-df96-4fab-8ef2-7226bfbda449" providerId="ADAL" clId="{DC58B118-C2FD-A34D-BD03-C364FD289CCA}" dt="2021-03-17T16:36:25.980" v="189" actId="1076"/>
          <ac:spMkLst>
            <pc:docMk/>
            <pc:sldMk cId="4152360388" sldId="301"/>
            <ac:spMk id="5" creationId="{F3F77EC2-AFFD-4999-93A6-7E1375A3771D}"/>
          </ac:spMkLst>
        </pc:spChg>
        <pc:spChg chg="add mod">
          <ac:chgData name="Shengyan Zhuang" userId="91b40463-df96-4fab-8ef2-7226bfbda449" providerId="ADAL" clId="{DC58B118-C2FD-A34D-BD03-C364FD289CCA}" dt="2021-03-17T16:35:41.845" v="186" actId="1037"/>
          <ac:spMkLst>
            <pc:docMk/>
            <pc:sldMk cId="4152360388" sldId="301"/>
            <ac:spMk id="6" creationId="{D65F41E6-F66F-CF41-8704-9FF3D2751158}"/>
          </ac:spMkLst>
        </pc:spChg>
        <pc:picChg chg="del">
          <ac:chgData name="Shengyan Zhuang" userId="91b40463-df96-4fab-8ef2-7226bfbda449" providerId="ADAL" clId="{DC58B118-C2FD-A34D-BD03-C364FD289CCA}" dt="2021-03-17T16:35:38.879" v="174" actId="478"/>
          <ac:picMkLst>
            <pc:docMk/>
            <pc:sldMk cId="4152360388" sldId="301"/>
            <ac:picMk id="13" creationId="{C2EB07B9-32B9-4507-9A9C-61B98D4EBD09}"/>
          </ac:picMkLst>
        </pc:picChg>
      </pc:sldChg>
      <pc:sldChg chg="addSp delSp modSp mod modNotesTx">
        <pc:chgData name="Shengyan Zhuang" userId="91b40463-df96-4fab-8ef2-7226bfbda449" providerId="ADAL" clId="{DC58B118-C2FD-A34D-BD03-C364FD289CCA}" dt="2021-03-17T17:09:16.502" v="1097" actId="255"/>
        <pc:sldMkLst>
          <pc:docMk/>
          <pc:sldMk cId="998630753" sldId="307"/>
        </pc:sldMkLst>
        <pc:spChg chg="mod">
          <ac:chgData name="Shengyan Zhuang" userId="91b40463-df96-4fab-8ef2-7226bfbda449" providerId="ADAL" clId="{DC58B118-C2FD-A34D-BD03-C364FD289CCA}" dt="2021-03-17T16:43:00.790" v="265" actId="20577"/>
          <ac:spMkLst>
            <pc:docMk/>
            <pc:sldMk cId="998630753" sldId="307"/>
            <ac:spMk id="2" creationId="{D5B21A2C-F6B6-41B5-AA83-82D10BC97339}"/>
          </ac:spMkLst>
        </pc:spChg>
        <pc:spChg chg="del">
          <ac:chgData name="Shengyan Zhuang" userId="91b40463-df96-4fab-8ef2-7226bfbda449" providerId="ADAL" clId="{DC58B118-C2FD-A34D-BD03-C364FD289CCA}" dt="2021-03-17T16:40:58.236" v="226" actId="26606"/>
          <ac:spMkLst>
            <pc:docMk/>
            <pc:sldMk cId="998630753" sldId="307"/>
            <ac:spMk id="3" creationId="{5DDEE737-891D-4188-A532-DE422140345C}"/>
          </ac:spMkLst>
        </pc:spChg>
        <pc:graphicFrameChg chg="add mod modGraphic">
          <ac:chgData name="Shengyan Zhuang" userId="91b40463-df96-4fab-8ef2-7226bfbda449" providerId="ADAL" clId="{DC58B118-C2FD-A34D-BD03-C364FD289CCA}" dt="2021-03-17T17:09:16.502" v="1097" actId="255"/>
          <ac:graphicFrameMkLst>
            <pc:docMk/>
            <pc:sldMk cId="998630753" sldId="307"/>
            <ac:graphicFrameMk id="13" creationId="{7690FC54-8C7D-40F3-8DF2-7794756F255A}"/>
          </ac:graphicFrameMkLst>
        </pc:graphicFrameChg>
        <pc:graphicFrameChg chg="add del mod">
          <ac:chgData name="Shengyan Zhuang" userId="91b40463-df96-4fab-8ef2-7226bfbda449" providerId="ADAL" clId="{DC58B118-C2FD-A34D-BD03-C364FD289CCA}" dt="2021-03-17T16:42:14.638" v="229" actId="478"/>
          <ac:graphicFrameMkLst>
            <pc:docMk/>
            <pc:sldMk cId="998630753" sldId="307"/>
            <ac:graphicFrameMk id="14" creationId="{6DD04016-245E-DF4C-BF02-BE9A06B8FFE2}"/>
          </ac:graphicFrameMkLst>
        </pc:graphicFrameChg>
        <pc:picChg chg="add mod">
          <ac:chgData name="Shengyan Zhuang" userId="91b40463-df96-4fab-8ef2-7226bfbda449" providerId="ADAL" clId="{DC58B118-C2FD-A34D-BD03-C364FD289CCA}" dt="2021-03-17T16:45:33.338" v="408" actId="1076"/>
          <ac:picMkLst>
            <pc:docMk/>
            <pc:sldMk cId="998630753" sldId="307"/>
            <ac:picMk id="15" creationId="{5A208889-2D86-3F48-9D7F-8F7A3FF656CD}"/>
          </ac:picMkLst>
        </pc:picChg>
      </pc:sldChg>
      <pc:sldChg chg="modSp mod">
        <pc:chgData name="Shengyan Zhuang" userId="91b40463-df96-4fab-8ef2-7226bfbda449" providerId="ADAL" clId="{DC58B118-C2FD-A34D-BD03-C364FD289CCA}" dt="2021-03-17T16:35:04.678" v="158" actId="14100"/>
        <pc:sldMkLst>
          <pc:docMk/>
          <pc:sldMk cId="1895718313" sldId="310"/>
        </pc:sldMkLst>
        <pc:spChg chg="mod">
          <ac:chgData name="Shengyan Zhuang" userId="91b40463-df96-4fab-8ef2-7226bfbda449" providerId="ADAL" clId="{DC58B118-C2FD-A34D-BD03-C364FD289CCA}" dt="2021-03-17T16:35:04.678" v="158" actId="14100"/>
          <ac:spMkLst>
            <pc:docMk/>
            <pc:sldMk cId="1895718313" sldId="310"/>
            <ac:spMk id="8" creationId="{010C1791-658A-403B-85E1-58E1A7423C51}"/>
          </ac:spMkLst>
        </pc:spChg>
      </pc:sldChg>
      <pc:sldChg chg="modSp mod">
        <pc:chgData name="Shengyan Zhuang" userId="91b40463-df96-4fab-8ef2-7226bfbda449" providerId="ADAL" clId="{DC58B118-C2FD-A34D-BD03-C364FD289CCA}" dt="2021-03-17T16:30:00.571" v="29" actId="1037"/>
        <pc:sldMkLst>
          <pc:docMk/>
          <pc:sldMk cId="3384831827" sldId="316"/>
        </pc:sldMkLst>
        <pc:picChg chg="mod">
          <ac:chgData name="Shengyan Zhuang" userId="91b40463-df96-4fab-8ef2-7226bfbda449" providerId="ADAL" clId="{DC58B118-C2FD-A34D-BD03-C364FD289CCA}" dt="2021-03-17T16:30:00.571" v="29" actId="1037"/>
          <ac:picMkLst>
            <pc:docMk/>
            <pc:sldMk cId="3384831827" sldId="316"/>
            <ac:picMk id="6" creationId="{B4D04A45-16FF-4BFA-8851-CD68FCEAF3F9}"/>
          </ac:picMkLst>
        </pc:picChg>
      </pc:sldChg>
      <pc:sldChg chg="modSp mod">
        <pc:chgData name="Shengyan Zhuang" userId="91b40463-df96-4fab-8ef2-7226bfbda449" providerId="ADAL" clId="{DC58B118-C2FD-A34D-BD03-C364FD289CCA}" dt="2021-03-17T16:28:22.740" v="28" actId="1037"/>
        <pc:sldMkLst>
          <pc:docMk/>
          <pc:sldMk cId="1371702201" sldId="330"/>
        </pc:sldMkLst>
        <pc:spChg chg="mod">
          <ac:chgData name="Shengyan Zhuang" userId="91b40463-df96-4fab-8ef2-7226bfbda449" providerId="ADAL" clId="{DC58B118-C2FD-A34D-BD03-C364FD289CCA}" dt="2021-03-17T16:28:22.740" v="28" actId="1037"/>
          <ac:spMkLst>
            <pc:docMk/>
            <pc:sldMk cId="1371702201" sldId="330"/>
            <ac:spMk id="22" creationId="{F332480D-F194-47B3-AA4A-98449C7D3A32}"/>
          </ac:spMkLst>
        </pc:spChg>
      </pc:sldChg>
      <pc:sldMasterChg chg="modSp">
        <pc:chgData name="Shengyan Zhuang" userId="91b40463-df96-4fab-8ef2-7226bfbda449" providerId="ADAL" clId="{DC58B118-C2FD-A34D-BD03-C364FD289CCA}" dt="2021-03-17T16:27:57.582" v="6" actId="255"/>
        <pc:sldMasterMkLst>
          <pc:docMk/>
          <pc:sldMasterMk cId="2460954070" sldId="2147483660"/>
        </pc:sldMasterMkLst>
        <pc:spChg chg="mod">
          <ac:chgData name="Shengyan Zhuang" userId="91b40463-df96-4fab-8ef2-7226bfbda449" providerId="ADAL" clId="{DC58B118-C2FD-A34D-BD03-C364FD289CCA}" dt="2021-03-17T16:27:57.582" v="6" actId="255"/>
          <ac:spMkLst>
            <pc:docMk/>
            <pc:sldMasterMk cId="2460954070" sldId="2147483660"/>
            <ac:spMk id="2" creationId="{00000000-0000-0000-0000-000000000000}"/>
          </ac:spMkLst>
        </pc:spChg>
      </pc:sldMasterChg>
    </pc:docChg>
  </pc:docChgLst>
  <pc:docChgLst>
    <pc:chgData name="Curtis Zhuang" userId="S::shengyan@uchicago.edu::91b40463-df96-4fab-8ef2-7226bfbda449" providerId="AD" clId="Web-{795C0D32-6632-446C-9B3B-9B97300C8734}"/>
    <pc:docChg chg="addSld modSld modSection">
      <pc:chgData name="Curtis Zhuang" userId="S::shengyan@uchicago.edu::91b40463-df96-4fab-8ef2-7226bfbda449" providerId="AD" clId="Web-{795C0D32-6632-446C-9B3B-9B97300C8734}" dt="2021-03-17T00:17:49.202" v="403" actId="1076"/>
      <pc:docMkLst>
        <pc:docMk/>
      </pc:docMkLst>
      <pc:sldChg chg="modSp">
        <pc:chgData name="Curtis Zhuang" userId="S::shengyan@uchicago.edu::91b40463-df96-4fab-8ef2-7226bfbda449" providerId="AD" clId="Web-{795C0D32-6632-446C-9B3B-9B97300C8734}" dt="2021-03-17T00:17:49.202" v="403" actId="1076"/>
        <pc:sldMkLst>
          <pc:docMk/>
          <pc:sldMk cId="3593410172" sldId="263"/>
        </pc:sldMkLst>
        <pc:picChg chg="mod">
          <ac:chgData name="Curtis Zhuang" userId="S::shengyan@uchicago.edu::91b40463-df96-4fab-8ef2-7226bfbda449" providerId="AD" clId="Web-{795C0D32-6632-446C-9B3B-9B97300C8734}" dt="2021-03-17T00:17:49.202" v="403" actId="1076"/>
          <ac:picMkLst>
            <pc:docMk/>
            <pc:sldMk cId="3593410172" sldId="263"/>
            <ac:picMk id="49" creationId="{5D7157A2-E3C7-4499-AE5B-F694F35B52F6}"/>
          </ac:picMkLst>
        </pc:picChg>
      </pc:sldChg>
      <pc:sldChg chg="modSp">
        <pc:chgData name="Curtis Zhuang" userId="S::shengyan@uchicago.edu::91b40463-df96-4fab-8ef2-7226bfbda449" providerId="AD" clId="Web-{795C0D32-6632-446C-9B3B-9B97300C8734}" dt="2021-03-16T23:58:01.209" v="276" actId="20577"/>
        <pc:sldMkLst>
          <pc:docMk/>
          <pc:sldMk cId="1516125569" sldId="266"/>
        </pc:sldMkLst>
        <pc:spChg chg="mod">
          <ac:chgData name="Curtis Zhuang" userId="S::shengyan@uchicago.edu::91b40463-df96-4fab-8ef2-7226bfbda449" providerId="AD" clId="Web-{795C0D32-6632-446C-9B3B-9B97300C8734}" dt="2021-03-16T23:58:01.209" v="276" actId="20577"/>
          <ac:spMkLst>
            <pc:docMk/>
            <pc:sldMk cId="1516125569" sldId="266"/>
            <ac:spMk id="2" creationId="{C72DC925-F593-4D35-93DE-CE1944D7B346}"/>
          </ac:spMkLst>
        </pc:spChg>
      </pc:sldChg>
      <pc:sldChg chg="modSp">
        <pc:chgData name="Curtis Zhuang" userId="S::shengyan@uchicago.edu::91b40463-df96-4fab-8ef2-7226bfbda449" providerId="AD" clId="Web-{795C0D32-6632-446C-9B3B-9B97300C8734}" dt="2021-03-17T00:07:52.620" v="400" actId="20577"/>
        <pc:sldMkLst>
          <pc:docMk/>
          <pc:sldMk cId="2297529856" sldId="275"/>
        </pc:sldMkLst>
        <pc:spChg chg="mod">
          <ac:chgData name="Curtis Zhuang" userId="S::shengyan@uchicago.edu::91b40463-df96-4fab-8ef2-7226bfbda449" providerId="AD" clId="Web-{795C0D32-6632-446C-9B3B-9B97300C8734}" dt="2021-03-17T00:07:52.620" v="400" actId="20577"/>
          <ac:spMkLst>
            <pc:docMk/>
            <pc:sldMk cId="2297529856" sldId="275"/>
            <ac:spMk id="2" creationId="{9E5613BD-C1C5-416B-B6DD-C76C1FB7FC76}"/>
          </ac:spMkLst>
        </pc:spChg>
      </pc:sldChg>
      <pc:sldChg chg="modSp">
        <pc:chgData name="Curtis Zhuang" userId="S::shengyan@uchicago.edu::91b40463-df96-4fab-8ef2-7226bfbda449" providerId="AD" clId="Web-{795C0D32-6632-446C-9B3B-9B97300C8734}" dt="2021-03-17T00:06:41.400" v="397" actId="20577"/>
        <pc:sldMkLst>
          <pc:docMk/>
          <pc:sldMk cId="1922073079" sldId="287"/>
        </pc:sldMkLst>
        <pc:spChg chg="mod">
          <ac:chgData name="Curtis Zhuang" userId="S::shengyan@uchicago.edu::91b40463-df96-4fab-8ef2-7226bfbda449" providerId="AD" clId="Web-{795C0D32-6632-446C-9B3B-9B97300C8734}" dt="2021-03-17T00:06:41.400" v="397" actId="20577"/>
          <ac:spMkLst>
            <pc:docMk/>
            <pc:sldMk cId="1922073079" sldId="287"/>
            <ac:spMk id="3" creationId="{F822A40B-9C8F-43B3-A0EA-F29B85E5A3F5}"/>
          </ac:spMkLst>
        </pc:spChg>
      </pc:sldChg>
      <pc:sldChg chg="addSp delSp modSp">
        <pc:chgData name="Curtis Zhuang" userId="S::shengyan@uchicago.edu::91b40463-df96-4fab-8ef2-7226bfbda449" providerId="AD" clId="Web-{795C0D32-6632-446C-9B3B-9B97300C8734}" dt="2021-03-16T22:49:44.994" v="22" actId="1076"/>
        <pc:sldMkLst>
          <pc:docMk/>
          <pc:sldMk cId="2378990645" sldId="299"/>
        </pc:sldMkLst>
        <pc:picChg chg="add mod">
          <ac:chgData name="Curtis Zhuang" userId="S::shengyan@uchicago.edu::91b40463-df96-4fab-8ef2-7226bfbda449" providerId="AD" clId="Web-{795C0D32-6632-446C-9B3B-9B97300C8734}" dt="2021-03-16T22:47:07.105" v="14" actId="14100"/>
          <ac:picMkLst>
            <pc:docMk/>
            <pc:sldMk cId="2378990645" sldId="299"/>
            <ac:picMk id="3" creationId="{09F6D838-D5E9-44F1-8DF7-12C05EA4C2CD}"/>
          </ac:picMkLst>
        </pc:picChg>
        <pc:picChg chg="add mod">
          <ac:chgData name="Curtis Zhuang" userId="S::shengyan@uchicago.edu::91b40463-df96-4fab-8ef2-7226bfbda449" providerId="AD" clId="Web-{795C0D32-6632-446C-9B3B-9B97300C8734}" dt="2021-03-16T22:49:44.994" v="22" actId="1076"/>
          <ac:picMkLst>
            <pc:docMk/>
            <pc:sldMk cId="2378990645" sldId="299"/>
            <ac:picMk id="11" creationId="{FDAD6393-D107-4B18-9304-CB80C1398E65}"/>
          </ac:picMkLst>
        </pc:picChg>
        <pc:picChg chg="del">
          <ac:chgData name="Curtis Zhuang" userId="S::shengyan@uchicago.edu::91b40463-df96-4fab-8ef2-7226bfbda449" providerId="AD" clId="Web-{795C0D32-6632-446C-9B3B-9B97300C8734}" dt="2021-03-16T22:46:40.449" v="4"/>
          <ac:picMkLst>
            <pc:docMk/>
            <pc:sldMk cId="2378990645" sldId="299"/>
            <ac:picMk id="19" creationId="{B17EA948-F17D-4C91-80B7-30CB8325BC1F}"/>
          </ac:picMkLst>
        </pc:picChg>
      </pc:sldChg>
      <pc:sldChg chg="addSp delSp modSp">
        <pc:chgData name="Curtis Zhuang" userId="S::shengyan@uchicago.edu::91b40463-df96-4fab-8ef2-7226bfbda449" providerId="AD" clId="Web-{795C0D32-6632-446C-9B3B-9B97300C8734}" dt="2021-03-16T22:58:03.801" v="51" actId="1076"/>
        <pc:sldMkLst>
          <pc:docMk/>
          <pc:sldMk cId="696955469" sldId="300"/>
        </pc:sldMkLst>
        <pc:picChg chg="add del mod">
          <ac:chgData name="Curtis Zhuang" userId="S::shengyan@uchicago.edu::91b40463-df96-4fab-8ef2-7226bfbda449" providerId="AD" clId="Web-{795C0D32-6632-446C-9B3B-9B97300C8734}" dt="2021-03-16T22:57:55.848" v="45"/>
          <ac:picMkLst>
            <pc:docMk/>
            <pc:sldMk cId="696955469" sldId="300"/>
            <ac:picMk id="3" creationId="{718E6F4A-8B71-424F-8543-6A8AD06AFA42}"/>
          </ac:picMkLst>
        </pc:picChg>
        <pc:picChg chg="add mod">
          <ac:chgData name="Curtis Zhuang" userId="S::shengyan@uchicago.edu::91b40463-df96-4fab-8ef2-7226bfbda449" providerId="AD" clId="Web-{795C0D32-6632-446C-9B3B-9B97300C8734}" dt="2021-03-16T22:58:03.801" v="51" actId="1076"/>
          <ac:picMkLst>
            <pc:docMk/>
            <pc:sldMk cId="696955469" sldId="300"/>
            <ac:picMk id="11" creationId="{9948A76D-E49B-447F-83DA-1699847CC35D}"/>
          </ac:picMkLst>
        </pc:picChg>
      </pc:sldChg>
      <pc:sldChg chg="addSp delSp modSp">
        <pc:chgData name="Curtis Zhuang" userId="S::shengyan@uchicago.edu::91b40463-df96-4fab-8ef2-7226bfbda449" providerId="AD" clId="Web-{795C0D32-6632-446C-9B3B-9B97300C8734}" dt="2021-03-16T23:05:09.781" v="85" actId="14100"/>
        <pc:sldMkLst>
          <pc:docMk/>
          <pc:sldMk cId="4152360388" sldId="301"/>
        </pc:sldMkLst>
        <pc:picChg chg="add del mod">
          <ac:chgData name="Curtis Zhuang" userId="S::shengyan@uchicago.edu::91b40463-df96-4fab-8ef2-7226bfbda449" providerId="AD" clId="Web-{795C0D32-6632-446C-9B3B-9B97300C8734}" dt="2021-03-16T23:00:34.878" v="58"/>
          <ac:picMkLst>
            <pc:docMk/>
            <pc:sldMk cId="4152360388" sldId="301"/>
            <ac:picMk id="3" creationId="{4A05DA35-0402-40EC-9ACF-41A1870CD590}"/>
          </ac:picMkLst>
        </pc:picChg>
        <pc:picChg chg="add del mod">
          <ac:chgData name="Curtis Zhuang" userId="S::shengyan@uchicago.edu::91b40463-df96-4fab-8ef2-7226bfbda449" providerId="AD" clId="Web-{795C0D32-6632-446C-9B3B-9B97300C8734}" dt="2021-03-16T22:57:59.004" v="47"/>
          <ac:picMkLst>
            <pc:docMk/>
            <pc:sldMk cId="4152360388" sldId="301"/>
            <ac:picMk id="11" creationId="{8C59F936-2D99-467B-8450-0EB978C2FB4D}"/>
          </ac:picMkLst>
        </pc:picChg>
        <pc:picChg chg="add del mod">
          <ac:chgData name="Curtis Zhuang" userId="S::shengyan@uchicago.edu::91b40463-df96-4fab-8ef2-7226bfbda449" providerId="AD" clId="Web-{795C0D32-6632-446C-9B3B-9B97300C8734}" dt="2021-03-16T23:03:18.267" v="66"/>
          <ac:picMkLst>
            <pc:docMk/>
            <pc:sldMk cId="4152360388" sldId="301"/>
            <ac:picMk id="12" creationId="{0B78CF02-6E2B-4739-AC03-1053A00EA63A}"/>
          </ac:picMkLst>
        </pc:picChg>
        <pc:picChg chg="add mod">
          <ac:chgData name="Curtis Zhuang" userId="S::shengyan@uchicago.edu::91b40463-df96-4fab-8ef2-7226bfbda449" providerId="AD" clId="Web-{795C0D32-6632-446C-9B3B-9B97300C8734}" dt="2021-03-16T23:00:46.768" v="65" actId="1076"/>
          <ac:picMkLst>
            <pc:docMk/>
            <pc:sldMk cId="4152360388" sldId="301"/>
            <ac:picMk id="13" creationId="{C2EB07B9-32B9-4507-9A9C-61B98D4EBD09}"/>
          </ac:picMkLst>
        </pc:picChg>
        <pc:picChg chg="add del mod">
          <ac:chgData name="Curtis Zhuang" userId="S::shengyan@uchicago.edu::91b40463-df96-4fab-8ef2-7226bfbda449" providerId="AD" clId="Web-{795C0D32-6632-446C-9B3B-9B97300C8734}" dt="2021-03-16T23:04:10.204" v="73"/>
          <ac:picMkLst>
            <pc:docMk/>
            <pc:sldMk cId="4152360388" sldId="301"/>
            <ac:picMk id="14" creationId="{66628522-15A9-439A-B151-2FBBFED01247}"/>
          </ac:picMkLst>
        </pc:picChg>
        <pc:picChg chg="add del mod">
          <ac:chgData name="Curtis Zhuang" userId="S::shengyan@uchicago.edu::91b40463-df96-4fab-8ef2-7226bfbda449" providerId="AD" clId="Web-{795C0D32-6632-446C-9B3B-9B97300C8734}" dt="2021-03-16T23:04:52.297" v="79"/>
          <ac:picMkLst>
            <pc:docMk/>
            <pc:sldMk cId="4152360388" sldId="301"/>
            <ac:picMk id="15" creationId="{82B7915A-7F67-463C-B1EB-8E3CCBE65529}"/>
          </ac:picMkLst>
        </pc:picChg>
        <pc:picChg chg="add mod">
          <ac:chgData name="Curtis Zhuang" userId="S::shengyan@uchicago.edu::91b40463-df96-4fab-8ef2-7226bfbda449" providerId="AD" clId="Web-{795C0D32-6632-446C-9B3B-9B97300C8734}" dt="2021-03-16T23:05:09.781" v="85" actId="14100"/>
          <ac:picMkLst>
            <pc:docMk/>
            <pc:sldMk cId="4152360388" sldId="301"/>
            <ac:picMk id="16" creationId="{E20B632E-EEF7-4509-9D64-AA312D2B7A6B}"/>
          </ac:picMkLst>
        </pc:picChg>
      </pc:sldChg>
      <pc:sldChg chg="addSp delSp modSp new mod setBg">
        <pc:chgData name="Curtis Zhuang" userId="S::shengyan@uchicago.edu::91b40463-df96-4fab-8ef2-7226bfbda449" providerId="AD" clId="Web-{795C0D32-6632-446C-9B3B-9B97300C8734}" dt="2021-03-16T23:57:32.178" v="269" actId="1076"/>
        <pc:sldMkLst>
          <pc:docMk/>
          <pc:sldMk cId="2345917220" sldId="303"/>
        </pc:sldMkLst>
        <pc:spChg chg="mod ord">
          <ac:chgData name="Curtis Zhuang" userId="S::shengyan@uchicago.edu::91b40463-df96-4fab-8ef2-7226bfbda449" providerId="AD" clId="Web-{795C0D32-6632-446C-9B3B-9B97300C8734}" dt="2021-03-16T23:20:02.666" v="134"/>
          <ac:spMkLst>
            <pc:docMk/>
            <pc:sldMk cId="2345917220" sldId="303"/>
            <ac:spMk id="2" creationId="{A478BEC5-96E2-4267-9795-E9D426B21DA3}"/>
          </ac:spMkLst>
        </pc:spChg>
        <pc:spChg chg="add del">
          <ac:chgData name="Curtis Zhuang" userId="S::shengyan@uchicago.edu::91b40463-df96-4fab-8ef2-7226bfbda449" providerId="AD" clId="Web-{795C0D32-6632-446C-9B3B-9B97300C8734}" dt="2021-03-16T23:20:02.666" v="134"/>
          <ac:spMkLst>
            <pc:docMk/>
            <pc:sldMk cId="2345917220" sldId="303"/>
            <ac:spMk id="11" creationId="{A169D286-F4D7-4C8B-A6BD-D05384C7F1D8}"/>
          </ac:spMkLst>
        </pc:spChg>
        <pc:spChg chg="add del">
          <ac:chgData name="Curtis Zhuang" userId="S::shengyan@uchicago.edu::91b40463-df96-4fab-8ef2-7226bfbda449" providerId="AD" clId="Web-{795C0D32-6632-446C-9B3B-9B97300C8734}" dt="2021-03-16T23:20:02.666" v="134"/>
          <ac:spMkLst>
            <pc:docMk/>
            <pc:sldMk cId="2345917220" sldId="303"/>
            <ac:spMk id="13" creationId="{39E8235E-135E-4261-8F54-2B316E493C42}"/>
          </ac:spMkLst>
        </pc:spChg>
        <pc:spChg chg="add del">
          <ac:chgData name="Curtis Zhuang" userId="S::shengyan@uchicago.edu::91b40463-df96-4fab-8ef2-7226bfbda449" providerId="AD" clId="Web-{795C0D32-6632-446C-9B3B-9B97300C8734}" dt="2021-03-16T23:20:02.666" v="134"/>
          <ac:spMkLst>
            <pc:docMk/>
            <pc:sldMk cId="2345917220" sldId="303"/>
            <ac:spMk id="15" creationId="{D4ED8EC3-4D57-4620-93CE-4E6661F09A3E}"/>
          </ac:spMkLst>
        </pc:spChg>
        <pc:spChg chg="add del">
          <ac:chgData name="Curtis Zhuang" userId="S::shengyan@uchicago.edu::91b40463-df96-4fab-8ef2-7226bfbda449" providerId="AD" clId="Web-{795C0D32-6632-446C-9B3B-9B97300C8734}" dt="2021-03-16T23:20:02.666" v="134"/>
          <ac:spMkLst>
            <pc:docMk/>
            <pc:sldMk cId="2345917220" sldId="303"/>
            <ac:spMk id="17" creationId="{83BCB34A-2F40-4F41-8488-A134C1C155B7}"/>
          </ac:spMkLst>
        </pc:spChg>
        <pc:spChg chg="add del">
          <ac:chgData name="Curtis Zhuang" userId="S::shengyan@uchicago.edu::91b40463-df96-4fab-8ef2-7226bfbda449" providerId="AD" clId="Web-{795C0D32-6632-446C-9B3B-9B97300C8734}" dt="2021-03-16T23:20:02.666" v="134"/>
          <ac:spMkLst>
            <pc:docMk/>
            <pc:sldMk cId="2345917220" sldId="303"/>
            <ac:spMk id="19" creationId="{F78382DC-4207-465E-B379-1E16448AA222}"/>
          </ac:spMkLst>
        </pc:spChg>
        <pc:picChg chg="add del mod">
          <ac:chgData name="Curtis Zhuang" userId="S::shengyan@uchicago.edu::91b40463-df96-4fab-8ef2-7226bfbda449" providerId="AD" clId="Web-{795C0D32-6632-446C-9B3B-9B97300C8734}" dt="2021-03-16T23:07:20.843" v="94"/>
          <ac:picMkLst>
            <pc:docMk/>
            <pc:sldMk cId="2345917220" sldId="303"/>
            <ac:picMk id="3" creationId="{3103DA35-7CF1-464C-BC36-984CD814A61D}"/>
          </ac:picMkLst>
        </pc:picChg>
        <pc:picChg chg="add mod ord">
          <ac:chgData name="Curtis Zhuang" userId="S::shengyan@uchicago.edu::91b40463-df96-4fab-8ef2-7226bfbda449" providerId="AD" clId="Web-{795C0D32-6632-446C-9B3B-9B97300C8734}" dt="2021-03-16T23:57:32.178" v="269" actId="1076"/>
          <ac:picMkLst>
            <pc:docMk/>
            <pc:sldMk cId="2345917220" sldId="303"/>
            <ac:picMk id="4" creationId="{84AFD79A-523E-4EA7-A8AE-62C9145CF02A}"/>
          </ac:picMkLst>
        </pc:picChg>
        <pc:picChg chg="add del mod">
          <ac:chgData name="Curtis Zhuang" userId="S::shengyan@uchicago.edu::91b40463-df96-4fab-8ef2-7226bfbda449" providerId="AD" clId="Web-{795C0D32-6632-446C-9B3B-9B97300C8734}" dt="2021-03-16T23:18:34.635" v="126"/>
          <ac:picMkLst>
            <pc:docMk/>
            <pc:sldMk cId="2345917220" sldId="303"/>
            <ac:picMk id="5" creationId="{C2FEF884-7484-4BB2-95DB-506480CC955F}"/>
          </ac:picMkLst>
        </pc:picChg>
        <pc:picChg chg="add mod">
          <ac:chgData name="Curtis Zhuang" userId="S::shengyan@uchicago.edu::91b40463-df96-4fab-8ef2-7226bfbda449" providerId="AD" clId="Web-{795C0D32-6632-446C-9B3B-9B97300C8734}" dt="2021-03-16T23:20:02.666" v="134"/>
          <ac:picMkLst>
            <pc:docMk/>
            <pc:sldMk cId="2345917220" sldId="303"/>
            <ac:picMk id="6" creationId="{2971D2BF-4D96-4D64-9CFA-7E84A1049810}"/>
          </ac:picMkLst>
        </pc:picChg>
      </pc:sldChg>
      <pc:sldChg chg="addSp delSp modSp new">
        <pc:chgData name="Curtis Zhuang" userId="S::shengyan@uchicago.edu::91b40463-df96-4fab-8ef2-7226bfbda449" providerId="AD" clId="Web-{795C0D32-6632-446C-9B3B-9B97300C8734}" dt="2021-03-16T23:16:56.043" v="112" actId="1076"/>
        <pc:sldMkLst>
          <pc:docMk/>
          <pc:sldMk cId="2053876804" sldId="304"/>
        </pc:sldMkLst>
        <pc:picChg chg="add del mod">
          <ac:chgData name="Curtis Zhuang" userId="S::shengyan@uchicago.edu::91b40463-df96-4fab-8ef2-7226bfbda449" providerId="AD" clId="Web-{795C0D32-6632-446C-9B3B-9B97300C8734}" dt="2021-03-16T23:16:31.855" v="106"/>
          <ac:picMkLst>
            <pc:docMk/>
            <pc:sldMk cId="2053876804" sldId="304"/>
            <ac:picMk id="3" creationId="{3EDE9986-59CD-4671-B871-11330152E5ED}"/>
          </ac:picMkLst>
        </pc:picChg>
        <pc:picChg chg="add mod">
          <ac:chgData name="Curtis Zhuang" userId="S::shengyan@uchicago.edu::91b40463-df96-4fab-8ef2-7226bfbda449" providerId="AD" clId="Web-{795C0D32-6632-446C-9B3B-9B97300C8734}" dt="2021-03-16T23:16:56.043" v="112" actId="1076"/>
          <ac:picMkLst>
            <pc:docMk/>
            <pc:sldMk cId="2053876804" sldId="304"/>
            <ac:picMk id="4" creationId="{1DC55410-A0EE-4B28-BE80-F7C0ACD395E0}"/>
          </ac:picMkLst>
        </pc:picChg>
      </pc:sldChg>
      <pc:sldChg chg="addSp delSp modSp new">
        <pc:chgData name="Curtis Zhuang" userId="S::shengyan@uchicago.edu::91b40463-df96-4fab-8ef2-7226bfbda449" providerId="AD" clId="Web-{795C0D32-6632-446C-9B3B-9B97300C8734}" dt="2021-03-16T23:18:23.385" v="120"/>
        <pc:sldMkLst>
          <pc:docMk/>
          <pc:sldMk cId="1488103606" sldId="305"/>
        </pc:sldMkLst>
        <pc:picChg chg="add del mod">
          <ac:chgData name="Curtis Zhuang" userId="S::shengyan@uchicago.edu::91b40463-df96-4fab-8ef2-7226bfbda449" providerId="AD" clId="Web-{795C0D32-6632-446C-9B3B-9B97300C8734}" dt="2021-03-16T23:18:15.136" v="118"/>
          <ac:picMkLst>
            <pc:docMk/>
            <pc:sldMk cId="1488103606" sldId="305"/>
            <ac:picMk id="3" creationId="{C59DB0B8-E71E-4CE2-BAB6-566E551B3D33}"/>
          </ac:picMkLst>
        </pc:picChg>
        <pc:picChg chg="add del mod">
          <ac:chgData name="Curtis Zhuang" userId="S::shengyan@uchicago.edu::91b40463-df96-4fab-8ef2-7226bfbda449" providerId="AD" clId="Web-{795C0D32-6632-446C-9B3B-9B97300C8734}" dt="2021-03-16T23:18:23.385" v="120"/>
          <ac:picMkLst>
            <pc:docMk/>
            <pc:sldMk cId="1488103606" sldId="305"/>
            <ac:picMk id="4" creationId="{1D459B32-3F7A-4F34-9B59-041FDB6FE37D}"/>
          </ac:picMkLst>
        </pc:picChg>
      </pc:sldChg>
      <pc:sldChg chg="modSp new">
        <pc:chgData name="Curtis Zhuang" userId="S::shengyan@uchicago.edu::91b40463-df96-4fab-8ef2-7226bfbda449" providerId="AD" clId="Web-{795C0D32-6632-446C-9B3B-9B97300C8734}" dt="2021-03-16T23:54:20.614" v="268" actId="20577"/>
        <pc:sldMkLst>
          <pc:docMk/>
          <pc:sldMk cId="998630753" sldId="307"/>
        </pc:sldMkLst>
        <pc:spChg chg="mod">
          <ac:chgData name="Curtis Zhuang" userId="S::shengyan@uchicago.edu::91b40463-df96-4fab-8ef2-7226bfbda449" providerId="AD" clId="Web-{795C0D32-6632-446C-9B3B-9B97300C8734}" dt="2021-03-16T23:54:20.614" v="268" actId="20577"/>
          <ac:spMkLst>
            <pc:docMk/>
            <pc:sldMk cId="998630753" sldId="307"/>
            <ac:spMk id="3" creationId="{5DDEE737-891D-4188-A532-DE422140345C}"/>
          </ac:spMkLst>
        </pc:spChg>
      </pc:sldChg>
    </pc:docChg>
  </pc:docChgLst>
  <pc:docChgLst>
    <pc:chgData name="Junrui Wan" userId="S::junruiw@uchicago.edu::dd4546e3-3ebe-4939-8483-8f703e0e9bca" providerId="AD" clId="Web-{3863ABD0-C3CF-4B1F-B1EF-BEDB7EDC335E}"/>
    <pc:docChg chg="delSld modSld sldOrd modSection">
      <pc:chgData name="Junrui Wan" userId="S::junruiw@uchicago.edu::dd4546e3-3ebe-4939-8483-8f703e0e9bca" providerId="AD" clId="Web-{3863ABD0-C3CF-4B1F-B1EF-BEDB7EDC335E}" dt="2021-03-17T06:47:34.511" v="1124"/>
      <pc:docMkLst>
        <pc:docMk/>
      </pc:docMkLst>
      <pc:sldChg chg="del">
        <pc:chgData name="Junrui Wan" userId="S::junruiw@uchicago.edu::dd4546e3-3ebe-4939-8483-8f703e0e9bca" providerId="AD" clId="Web-{3863ABD0-C3CF-4B1F-B1EF-BEDB7EDC335E}" dt="2021-03-17T06:47:34.511" v="1124"/>
        <pc:sldMkLst>
          <pc:docMk/>
          <pc:sldMk cId="141370523" sldId="272"/>
        </pc:sldMkLst>
      </pc:sldChg>
      <pc:sldChg chg="del">
        <pc:chgData name="Junrui Wan" userId="S::junruiw@uchicago.edu::dd4546e3-3ebe-4939-8483-8f703e0e9bca" providerId="AD" clId="Web-{3863ABD0-C3CF-4B1F-B1EF-BEDB7EDC335E}" dt="2021-03-17T06:47:33.230" v="1123"/>
        <pc:sldMkLst>
          <pc:docMk/>
          <pc:sldMk cId="1488103606" sldId="305"/>
        </pc:sldMkLst>
      </pc:sldChg>
      <pc:sldChg chg="modSp">
        <pc:chgData name="Junrui Wan" userId="S::junruiw@uchicago.edu::dd4546e3-3ebe-4939-8483-8f703e0e9bca" providerId="AD" clId="Web-{3863ABD0-C3CF-4B1F-B1EF-BEDB7EDC335E}" dt="2021-03-17T05:50:08.543" v="303"/>
        <pc:sldMkLst>
          <pc:docMk/>
          <pc:sldMk cId="3400725060" sldId="309"/>
        </pc:sldMkLst>
        <pc:graphicFrameChg chg="mod modGraphic">
          <ac:chgData name="Junrui Wan" userId="S::junruiw@uchicago.edu::dd4546e3-3ebe-4939-8483-8f703e0e9bca" providerId="AD" clId="Web-{3863ABD0-C3CF-4B1F-B1EF-BEDB7EDC335E}" dt="2021-03-17T05:50:08.543" v="303"/>
          <ac:graphicFrameMkLst>
            <pc:docMk/>
            <pc:sldMk cId="3400725060" sldId="309"/>
            <ac:graphicFrameMk id="14" creationId="{9738FD02-4D1F-44A5-B16C-0886F891FCEA}"/>
          </ac:graphicFrameMkLst>
        </pc:graphicFrameChg>
      </pc:sldChg>
      <pc:sldChg chg="addSp delSp modSp">
        <pc:chgData name="Junrui Wan" userId="S::junruiw@uchicago.edu::dd4546e3-3ebe-4939-8483-8f703e0e9bca" providerId="AD" clId="Web-{3863ABD0-C3CF-4B1F-B1EF-BEDB7EDC335E}" dt="2021-03-17T05:53:59.728" v="393" actId="1076"/>
        <pc:sldMkLst>
          <pc:docMk/>
          <pc:sldMk cId="3384831827" sldId="316"/>
        </pc:sldMkLst>
        <pc:spChg chg="del mod">
          <ac:chgData name="Junrui Wan" userId="S::junruiw@uchicago.edu::dd4546e3-3ebe-4939-8483-8f703e0e9bca" providerId="AD" clId="Web-{3863ABD0-C3CF-4B1F-B1EF-BEDB7EDC335E}" dt="2021-03-17T05:52:03.932" v="316"/>
          <ac:spMkLst>
            <pc:docMk/>
            <pc:sldMk cId="3384831827" sldId="316"/>
            <ac:spMk id="3" creationId="{D25640B7-DADD-4B31-AFAA-27C5C0874F72}"/>
          </ac:spMkLst>
        </pc:spChg>
        <pc:spChg chg="add del mod">
          <ac:chgData name="Junrui Wan" userId="S::junruiw@uchicago.edu::dd4546e3-3ebe-4939-8483-8f703e0e9bca" providerId="AD" clId="Web-{3863ABD0-C3CF-4B1F-B1EF-BEDB7EDC335E}" dt="2021-03-17T05:52:21.541" v="338"/>
          <ac:spMkLst>
            <pc:docMk/>
            <pc:sldMk cId="3384831827" sldId="316"/>
            <ac:spMk id="14" creationId="{927F10A9-B801-47D8-96F8-764D13DE74B6}"/>
          </ac:spMkLst>
        </pc:spChg>
        <pc:spChg chg="add mod">
          <ac:chgData name="Junrui Wan" userId="S::junruiw@uchicago.edu::dd4546e3-3ebe-4939-8483-8f703e0e9bca" providerId="AD" clId="Web-{3863ABD0-C3CF-4B1F-B1EF-BEDB7EDC335E}" dt="2021-03-17T05:52:48.244" v="348" actId="1076"/>
          <ac:spMkLst>
            <pc:docMk/>
            <pc:sldMk cId="3384831827" sldId="316"/>
            <ac:spMk id="16" creationId="{C2373916-68EC-48FB-8BE9-37A2B0D88AA1}"/>
          </ac:spMkLst>
        </pc:spChg>
        <pc:spChg chg="add mod">
          <ac:chgData name="Junrui Wan" userId="S::junruiw@uchicago.edu::dd4546e3-3ebe-4939-8483-8f703e0e9bca" providerId="AD" clId="Web-{3863ABD0-C3CF-4B1F-B1EF-BEDB7EDC335E}" dt="2021-03-17T05:53:59.728" v="393" actId="1076"/>
          <ac:spMkLst>
            <pc:docMk/>
            <pc:sldMk cId="3384831827" sldId="316"/>
            <ac:spMk id="18" creationId="{A57769F4-1255-4517-85ED-82FFFA036A13}"/>
          </ac:spMkLst>
        </pc:spChg>
        <pc:spChg chg="add mod">
          <ac:chgData name="Junrui Wan" userId="S::junruiw@uchicago.edu::dd4546e3-3ebe-4939-8483-8f703e0e9bca" providerId="AD" clId="Web-{3863ABD0-C3CF-4B1F-B1EF-BEDB7EDC335E}" dt="2021-03-17T05:52:31.557" v="342" actId="1076"/>
          <ac:spMkLst>
            <pc:docMk/>
            <pc:sldMk cId="3384831827" sldId="316"/>
            <ac:spMk id="24" creationId="{BEC1FF89-2D28-4B24-92E2-498C854B8999}"/>
          </ac:spMkLst>
        </pc:spChg>
        <pc:spChg chg="add mod">
          <ac:chgData name="Junrui Wan" userId="S::junruiw@uchicago.edu::dd4546e3-3ebe-4939-8483-8f703e0e9bca" providerId="AD" clId="Web-{3863ABD0-C3CF-4B1F-B1EF-BEDB7EDC335E}" dt="2021-03-17T05:52:29.166" v="341" actId="1076"/>
          <ac:spMkLst>
            <pc:docMk/>
            <pc:sldMk cId="3384831827" sldId="316"/>
            <ac:spMk id="29" creationId="{1829133C-21FE-4E24-AD76-A44033DD9D26}"/>
          </ac:spMkLst>
        </pc:spChg>
        <pc:spChg chg="add del">
          <ac:chgData name="Junrui Wan" userId="S::junruiw@uchicago.edu::dd4546e3-3ebe-4939-8483-8f703e0e9bca" providerId="AD" clId="Web-{3863ABD0-C3CF-4B1F-B1EF-BEDB7EDC335E}" dt="2021-03-17T05:52:41.135" v="346"/>
          <ac:spMkLst>
            <pc:docMk/>
            <pc:sldMk cId="3384831827" sldId="316"/>
            <ac:spMk id="30" creationId="{53E94151-C80E-4FB5-B6E1-DF408548CEEF}"/>
          </ac:spMkLst>
        </pc:spChg>
        <pc:graphicFrameChg chg="mod">
          <ac:chgData name="Junrui Wan" userId="S::junruiw@uchicago.edu::dd4546e3-3ebe-4939-8483-8f703e0e9bca" providerId="AD" clId="Web-{3863ABD0-C3CF-4B1F-B1EF-BEDB7EDC335E}" dt="2021-03-17T05:52:45.525" v="347" actId="1076"/>
          <ac:graphicFrameMkLst>
            <pc:docMk/>
            <pc:sldMk cId="3384831827" sldId="316"/>
            <ac:graphicFrameMk id="5" creationId="{0A68A60D-EF3D-43DA-8257-462674602222}"/>
          </ac:graphicFrameMkLst>
        </pc:graphicFrameChg>
        <pc:graphicFrameChg chg="mod modGraphic">
          <ac:chgData name="Junrui Wan" userId="S::junruiw@uchicago.edu::dd4546e3-3ebe-4939-8483-8f703e0e9bca" providerId="AD" clId="Web-{3863ABD0-C3CF-4B1F-B1EF-BEDB7EDC335E}" dt="2021-03-17T05:51:55.948" v="313" actId="1076"/>
          <ac:graphicFrameMkLst>
            <pc:docMk/>
            <pc:sldMk cId="3384831827" sldId="316"/>
            <ac:graphicFrameMk id="15" creationId="{C6D352BB-5EB0-46B4-9D49-1A25AD18F92F}"/>
          </ac:graphicFrameMkLst>
        </pc:graphicFrameChg>
        <pc:graphicFrameChg chg="mod">
          <ac:chgData name="Junrui Wan" userId="S::junruiw@uchicago.edu::dd4546e3-3ebe-4939-8483-8f703e0e9bca" providerId="AD" clId="Web-{3863ABD0-C3CF-4B1F-B1EF-BEDB7EDC335E}" dt="2021-03-17T05:50:25.277" v="305" actId="1076"/>
          <ac:graphicFrameMkLst>
            <pc:docMk/>
            <pc:sldMk cId="3384831827" sldId="316"/>
            <ac:graphicFrameMk id="17" creationId="{B04EDDA5-00CE-4BB5-A5A8-0D08F5A19701}"/>
          </ac:graphicFrameMkLst>
        </pc:graphicFrameChg>
        <pc:graphicFrameChg chg="add mod modGraphic">
          <ac:chgData name="Junrui Wan" userId="S::junruiw@uchicago.edu::dd4546e3-3ebe-4939-8483-8f703e0e9bca" providerId="AD" clId="Web-{3863ABD0-C3CF-4B1F-B1EF-BEDB7EDC335E}" dt="2021-03-17T05:53:02.853" v="368"/>
          <ac:graphicFrameMkLst>
            <pc:docMk/>
            <pc:sldMk cId="3384831827" sldId="316"/>
            <ac:graphicFrameMk id="32" creationId="{171BC96B-85BD-48BA-BC69-6A96E61580F1}"/>
          </ac:graphicFrameMkLst>
        </pc:graphicFrameChg>
        <pc:picChg chg="mod">
          <ac:chgData name="Junrui Wan" userId="S::junruiw@uchicago.edu::dd4546e3-3ebe-4939-8483-8f703e0e9bca" providerId="AD" clId="Web-{3863ABD0-C3CF-4B1F-B1EF-BEDB7EDC335E}" dt="2021-03-17T05:52:52.416" v="349" actId="1076"/>
          <ac:picMkLst>
            <pc:docMk/>
            <pc:sldMk cId="3384831827" sldId="316"/>
            <ac:picMk id="26" creationId="{19920870-352E-4C85-8A8E-5EA0EB4FF5C7}"/>
          </ac:picMkLst>
        </pc:picChg>
        <pc:picChg chg="mod">
          <ac:chgData name="Junrui Wan" userId="S::junruiw@uchicago.edu::dd4546e3-3ebe-4939-8483-8f703e0e9bca" providerId="AD" clId="Web-{3863ABD0-C3CF-4B1F-B1EF-BEDB7EDC335E}" dt="2021-03-17T05:50:32.199" v="307" actId="1076"/>
          <ac:picMkLst>
            <pc:docMk/>
            <pc:sldMk cId="3384831827" sldId="316"/>
            <ac:picMk id="27" creationId="{C3043C94-B3EA-4613-B821-D0205D9712ED}"/>
          </ac:picMkLst>
        </pc:picChg>
        <pc:picChg chg="mod">
          <ac:chgData name="Junrui Wan" userId="S::junruiw@uchicago.edu::dd4546e3-3ebe-4939-8483-8f703e0e9bca" providerId="AD" clId="Web-{3863ABD0-C3CF-4B1F-B1EF-BEDB7EDC335E}" dt="2021-03-17T05:50:29.980" v="306" actId="1076"/>
          <ac:picMkLst>
            <pc:docMk/>
            <pc:sldMk cId="3384831827" sldId="316"/>
            <ac:picMk id="28" creationId="{187A99A6-E57E-4A42-95AE-42365855EA54}"/>
          </ac:picMkLst>
        </pc:picChg>
        <pc:cxnChg chg="mod">
          <ac:chgData name="Junrui Wan" userId="S::junruiw@uchicago.edu::dd4546e3-3ebe-4939-8483-8f703e0e9bca" providerId="AD" clId="Web-{3863ABD0-C3CF-4B1F-B1EF-BEDB7EDC335E}" dt="2021-03-17T05:52:54.166" v="350" actId="1076"/>
          <ac:cxnSpMkLst>
            <pc:docMk/>
            <pc:sldMk cId="3384831827" sldId="316"/>
            <ac:cxnSpMk id="23" creationId="{3FF4F051-2741-45B9-8932-D4BC315115B8}"/>
          </ac:cxnSpMkLst>
        </pc:cxnChg>
        <pc:cxnChg chg="mod">
          <ac:chgData name="Junrui Wan" userId="S::junruiw@uchicago.edu::dd4546e3-3ebe-4939-8483-8f703e0e9bca" providerId="AD" clId="Web-{3863ABD0-C3CF-4B1F-B1EF-BEDB7EDC335E}" dt="2021-03-17T05:51:52.588" v="312" actId="1076"/>
          <ac:cxnSpMkLst>
            <pc:docMk/>
            <pc:sldMk cId="3384831827" sldId="316"/>
            <ac:cxnSpMk id="25" creationId="{48D1DFBB-06B9-446D-9575-28D00C49F4DB}"/>
          </ac:cxnSpMkLst>
        </pc:cxnChg>
        <pc:cxnChg chg="add mod">
          <ac:chgData name="Junrui Wan" userId="S::junruiw@uchicago.edu::dd4546e3-3ebe-4939-8483-8f703e0e9bca" providerId="AD" clId="Web-{3863ABD0-C3CF-4B1F-B1EF-BEDB7EDC335E}" dt="2021-03-17T05:52:39.150" v="345" actId="1076"/>
          <ac:cxnSpMkLst>
            <pc:docMk/>
            <pc:sldMk cId="3384831827" sldId="316"/>
            <ac:cxnSpMk id="31" creationId="{C9CF3FF9-72C9-4017-98B4-E3936EA7B540}"/>
          </ac:cxnSpMkLst>
        </pc:cxnChg>
      </pc:sldChg>
      <pc:sldChg chg="modSp">
        <pc:chgData name="Junrui Wan" userId="S::junruiw@uchicago.edu::dd4546e3-3ebe-4939-8483-8f703e0e9bca" providerId="AD" clId="Web-{3863ABD0-C3CF-4B1F-B1EF-BEDB7EDC335E}" dt="2021-03-17T05:54:19.571" v="408"/>
        <pc:sldMkLst>
          <pc:docMk/>
          <pc:sldMk cId="505045116" sldId="317"/>
        </pc:sldMkLst>
        <pc:spChg chg="mod">
          <ac:chgData name="Junrui Wan" userId="S::junruiw@uchicago.edu::dd4546e3-3ebe-4939-8483-8f703e0e9bca" providerId="AD" clId="Web-{3863ABD0-C3CF-4B1F-B1EF-BEDB7EDC335E}" dt="2021-03-17T05:54:09.978" v="394" actId="20577"/>
          <ac:spMkLst>
            <pc:docMk/>
            <pc:sldMk cId="505045116" sldId="317"/>
            <ac:spMk id="14" creationId="{BBFDBF35-1DD7-475C-86A0-55C4BBC006FF}"/>
          </ac:spMkLst>
        </pc:spChg>
        <pc:graphicFrameChg chg="mod modGraphic">
          <ac:chgData name="Junrui Wan" userId="S::junruiw@uchicago.edu::dd4546e3-3ebe-4939-8483-8f703e0e9bca" providerId="AD" clId="Web-{3863ABD0-C3CF-4B1F-B1EF-BEDB7EDC335E}" dt="2021-03-17T05:54:19.571" v="408"/>
          <ac:graphicFrameMkLst>
            <pc:docMk/>
            <pc:sldMk cId="505045116" sldId="317"/>
            <ac:graphicFrameMk id="5" creationId="{32C412D6-8D9B-41AC-B684-008259956952}"/>
          </ac:graphicFrameMkLst>
        </pc:graphicFrameChg>
      </pc:sldChg>
      <pc:sldChg chg="addSp delSp modSp">
        <pc:chgData name="Junrui Wan" userId="S::junruiw@uchicago.edu::dd4546e3-3ebe-4939-8483-8f703e0e9bca" providerId="AD" clId="Web-{3863ABD0-C3CF-4B1F-B1EF-BEDB7EDC335E}" dt="2021-03-17T06:33:27.207" v="741" actId="20577"/>
        <pc:sldMkLst>
          <pc:docMk/>
          <pc:sldMk cId="2255011987" sldId="321"/>
        </pc:sldMkLst>
        <pc:spChg chg="mod">
          <ac:chgData name="Junrui Wan" userId="S::junruiw@uchicago.edu::dd4546e3-3ebe-4939-8483-8f703e0e9bca" providerId="AD" clId="Web-{3863ABD0-C3CF-4B1F-B1EF-BEDB7EDC335E}" dt="2021-03-17T06:33:27.207" v="741" actId="20577"/>
          <ac:spMkLst>
            <pc:docMk/>
            <pc:sldMk cId="2255011987" sldId="321"/>
            <ac:spMk id="15" creationId="{5B166A1D-65B0-4DDF-8BB5-6FC383630687}"/>
          </ac:spMkLst>
        </pc:spChg>
        <pc:graphicFrameChg chg="mod modGraphic">
          <ac:chgData name="Junrui Wan" userId="S::junruiw@uchicago.edu::dd4546e3-3ebe-4939-8483-8f703e0e9bca" providerId="AD" clId="Web-{3863ABD0-C3CF-4B1F-B1EF-BEDB7EDC335E}" dt="2021-03-17T05:16:33.530" v="118"/>
          <ac:graphicFrameMkLst>
            <pc:docMk/>
            <pc:sldMk cId="2255011987" sldId="321"/>
            <ac:graphicFrameMk id="16" creationId="{579C9779-15CE-4B7E-9EB3-E6F71F339D77}"/>
          </ac:graphicFrameMkLst>
        </pc:graphicFrameChg>
        <pc:graphicFrameChg chg="mod modGraphic">
          <ac:chgData name="Junrui Wan" userId="S::junruiw@uchicago.edu::dd4546e3-3ebe-4939-8483-8f703e0e9bca" providerId="AD" clId="Web-{3863ABD0-C3CF-4B1F-B1EF-BEDB7EDC335E}" dt="2021-03-17T05:16:26.030" v="114"/>
          <ac:graphicFrameMkLst>
            <pc:docMk/>
            <pc:sldMk cId="2255011987" sldId="321"/>
            <ac:graphicFrameMk id="17" creationId="{A9A7B328-4DD6-4D15-BDEC-FD5030A8DF19}"/>
          </ac:graphicFrameMkLst>
        </pc:graphicFrameChg>
        <pc:graphicFrameChg chg="mod modGraphic">
          <ac:chgData name="Junrui Wan" userId="S::junruiw@uchicago.edu::dd4546e3-3ebe-4939-8483-8f703e0e9bca" providerId="AD" clId="Web-{3863ABD0-C3CF-4B1F-B1EF-BEDB7EDC335E}" dt="2021-03-17T05:16:24.249" v="112"/>
          <ac:graphicFrameMkLst>
            <pc:docMk/>
            <pc:sldMk cId="2255011987" sldId="321"/>
            <ac:graphicFrameMk id="18" creationId="{A670601E-D203-403E-8309-6432A4F1F4CC}"/>
          </ac:graphicFrameMkLst>
        </pc:graphicFrameChg>
        <pc:graphicFrameChg chg="add mod modGraphic">
          <ac:chgData name="Junrui Wan" userId="S::junruiw@uchicago.edu::dd4546e3-3ebe-4939-8483-8f703e0e9bca" providerId="AD" clId="Web-{3863ABD0-C3CF-4B1F-B1EF-BEDB7EDC335E}" dt="2021-03-17T05:16:47.764" v="124"/>
          <ac:graphicFrameMkLst>
            <pc:docMk/>
            <pc:sldMk cId="2255011987" sldId="321"/>
            <ac:graphicFrameMk id="20" creationId="{D4EAF167-DDDE-4248-BA83-1D0B5E4A8839}"/>
          </ac:graphicFrameMkLst>
        </pc:graphicFrameChg>
        <pc:graphicFrameChg chg="add mod modGraphic">
          <ac:chgData name="Junrui Wan" userId="S::junruiw@uchicago.edu::dd4546e3-3ebe-4939-8483-8f703e0e9bca" providerId="AD" clId="Web-{3863ABD0-C3CF-4B1F-B1EF-BEDB7EDC335E}" dt="2021-03-17T05:16:21.030" v="104"/>
          <ac:graphicFrameMkLst>
            <pc:docMk/>
            <pc:sldMk cId="2255011987" sldId="321"/>
            <ac:graphicFrameMk id="21" creationId="{4E86B7C2-E032-42BA-82BF-0FE6886C0C9A}"/>
          </ac:graphicFrameMkLst>
        </pc:graphicFrameChg>
        <pc:graphicFrameChg chg="add mod modGraphic">
          <ac:chgData name="Junrui Wan" userId="S::junruiw@uchicago.edu::dd4546e3-3ebe-4939-8483-8f703e0e9bca" providerId="AD" clId="Web-{3863ABD0-C3CF-4B1F-B1EF-BEDB7EDC335E}" dt="2021-03-17T05:16:07.999" v="78"/>
          <ac:graphicFrameMkLst>
            <pc:docMk/>
            <pc:sldMk cId="2255011987" sldId="321"/>
            <ac:graphicFrameMk id="25" creationId="{ECE42E63-F279-408B-813D-EAB656273BBC}"/>
          </ac:graphicFrameMkLst>
        </pc:graphicFrameChg>
        <pc:graphicFrameChg chg="add mod modGraphic">
          <ac:chgData name="Junrui Wan" userId="S::junruiw@uchicago.edu::dd4546e3-3ebe-4939-8483-8f703e0e9bca" providerId="AD" clId="Web-{3863ABD0-C3CF-4B1F-B1EF-BEDB7EDC335E}" dt="2021-03-17T05:15:43.343" v="58" actId="1076"/>
          <ac:graphicFrameMkLst>
            <pc:docMk/>
            <pc:sldMk cId="2255011987" sldId="321"/>
            <ac:graphicFrameMk id="26" creationId="{73268622-8C19-48B1-876E-6EEC3C946736}"/>
          </ac:graphicFrameMkLst>
        </pc:graphicFrameChg>
        <pc:picChg chg="add mod">
          <ac:chgData name="Junrui Wan" userId="S::junruiw@uchicago.edu::dd4546e3-3ebe-4939-8483-8f703e0e9bca" providerId="AD" clId="Web-{3863ABD0-C3CF-4B1F-B1EF-BEDB7EDC335E}" dt="2021-03-17T05:12:07.095" v="49" actId="1076"/>
          <ac:picMkLst>
            <pc:docMk/>
            <pc:sldMk cId="2255011987" sldId="321"/>
            <ac:picMk id="5" creationId="{B6D51F20-D409-4E40-BB90-4F4BCE821A2C}"/>
          </ac:picMkLst>
        </pc:picChg>
        <pc:picChg chg="add mod">
          <ac:chgData name="Junrui Wan" userId="S::junruiw@uchicago.edu::dd4546e3-3ebe-4939-8483-8f703e0e9bca" providerId="AD" clId="Web-{3863ABD0-C3CF-4B1F-B1EF-BEDB7EDC335E}" dt="2021-03-17T05:17:45.326" v="136" actId="1076"/>
          <ac:picMkLst>
            <pc:docMk/>
            <pc:sldMk cId="2255011987" sldId="321"/>
            <ac:picMk id="29" creationId="{0B970A77-C838-4A93-961C-458382D5AE4C}"/>
          </ac:picMkLst>
        </pc:picChg>
        <pc:inkChg chg="add">
          <ac:chgData name="Junrui Wan" userId="S::junruiw@uchicago.edu::dd4546e3-3ebe-4939-8483-8f703e0e9bca" providerId="AD" clId="Web-{3863ABD0-C3CF-4B1F-B1EF-BEDB7EDC335E}" dt="2021-03-17T05:16:52.624" v="125"/>
          <ac:inkMkLst>
            <pc:docMk/>
            <pc:sldMk cId="2255011987" sldId="321"/>
            <ac:inkMk id="13" creationId="{6144386D-1036-4CC3-BC09-32E01C82C03E}"/>
          </ac:inkMkLst>
        </pc:inkChg>
        <pc:inkChg chg="add">
          <ac:chgData name="Junrui Wan" userId="S::junruiw@uchicago.edu::dd4546e3-3ebe-4939-8483-8f703e0e9bca" providerId="AD" clId="Web-{3863ABD0-C3CF-4B1F-B1EF-BEDB7EDC335E}" dt="2021-03-17T05:16:53.545" v="126"/>
          <ac:inkMkLst>
            <pc:docMk/>
            <pc:sldMk cId="2255011987" sldId="321"/>
            <ac:inkMk id="14" creationId="{C024D6DA-59AC-4880-B82D-F71177133E0D}"/>
          </ac:inkMkLst>
        </pc:inkChg>
        <pc:inkChg chg="add">
          <ac:chgData name="Junrui Wan" userId="S::junruiw@uchicago.edu::dd4546e3-3ebe-4939-8483-8f703e0e9bca" providerId="AD" clId="Web-{3863ABD0-C3CF-4B1F-B1EF-BEDB7EDC335E}" dt="2021-03-17T05:16:54.514" v="127"/>
          <ac:inkMkLst>
            <pc:docMk/>
            <pc:sldMk cId="2255011987" sldId="321"/>
            <ac:inkMk id="19" creationId="{DAC1990B-9F62-4A36-AE05-5195580C1C6F}"/>
          </ac:inkMkLst>
        </pc:inkChg>
        <pc:inkChg chg="add del">
          <ac:chgData name="Junrui Wan" userId="S::junruiw@uchicago.edu::dd4546e3-3ebe-4939-8483-8f703e0e9bca" providerId="AD" clId="Web-{3863ABD0-C3CF-4B1F-B1EF-BEDB7EDC335E}" dt="2021-03-17T05:17:28.748" v="132"/>
          <ac:inkMkLst>
            <pc:docMk/>
            <pc:sldMk cId="2255011987" sldId="321"/>
            <ac:inkMk id="27" creationId="{59879BAF-32DE-4F28-9DA0-13755152456B}"/>
          </ac:inkMkLst>
        </pc:inkChg>
        <pc:inkChg chg="add del">
          <ac:chgData name="Junrui Wan" userId="S::junruiw@uchicago.edu::dd4546e3-3ebe-4939-8483-8f703e0e9bca" providerId="AD" clId="Web-{3863ABD0-C3CF-4B1F-B1EF-BEDB7EDC335E}" dt="2021-03-17T05:17:28.748" v="131"/>
          <ac:inkMkLst>
            <pc:docMk/>
            <pc:sldMk cId="2255011987" sldId="321"/>
            <ac:inkMk id="28" creationId="{8E98147E-3F25-4513-9FD2-E848857AB659}"/>
          </ac:inkMkLst>
        </pc:inkChg>
      </pc:sldChg>
      <pc:sldChg chg="addSp modSp">
        <pc:chgData name="Junrui Wan" userId="S::junruiw@uchicago.edu::dd4546e3-3ebe-4939-8483-8f703e0e9bca" providerId="AD" clId="Web-{3863ABD0-C3CF-4B1F-B1EF-BEDB7EDC335E}" dt="2021-03-17T06:20:17.056" v="544"/>
        <pc:sldMkLst>
          <pc:docMk/>
          <pc:sldMk cId="3838188787" sldId="322"/>
        </pc:sldMkLst>
        <pc:graphicFrameChg chg="add mod modGraphic">
          <ac:chgData name="Junrui Wan" userId="S::junruiw@uchicago.edu::dd4546e3-3ebe-4939-8483-8f703e0e9bca" providerId="AD" clId="Web-{3863ABD0-C3CF-4B1F-B1EF-BEDB7EDC335E}" dt="2021-03-17T06:20:17.056" v="544"/>
          <ac:graphicFrameMkLst>
            <pc:docMk/>
            <pc:sldMk cId="3838188787" sldId="322"/>
            <ac:graphicFrameMk id="3" creationId="{663A4205-3DEA-4064-9808-236F228135B8}"/>
          </ac:graphicFrameMkLst>
        </pc:graphicFrameChg>
      </pc:sldChg>
      <pc:sldChg chg="addSp delSp modSp">
        <pc:chgData name="Junrui Wan" userId="S::junruiw@uchicago.edu::dd4546e3-3ebe-4939-8483-8f703e0e9bca" providerId="AD" clId="Web-{3863ABD0-C3CF-4B1F-B1EF-BEDB7EDC335E}" dt="2021-03-17T06:40:49.312" v="953"/>
        <pc:sldMkLst>
          <pc:docMk/>
          <pc:sldMk cId="2006824073" sldId="323"/>
        </pc:sldMkLst>
        <pc:spChg chg="add mod">
          <ac:chgData name="Junrui Wan" userId="S::junruiw@uchicago.edu::dd4546e3-3ebe-4939-8483-8f703e0e9bca" providerId="AD" clId="Web-{3863ABD0-C3CF-4B1F-B1EF-BEDB7EDC335E}" dt="2021-03-17T06:27:51.475" v="697" actId="14100"/>
          <ac:spMkLst>
            <pc:docMk/>
            <pc:sldMk cId="2006824073" sldId="323"/>
            <ac:spMk id="5" creationId="{89A82D07-EF64-4A63-AE97-BE8161CB1AAC}"/>
          </ac:spMkLst>
        </pc:spChg>
        <pc:graphicFrameChg chg="add mod modGraphic">
          <ac:chgData name="Junrui Wan" userId="S::junruiw@uchicago.edu::dd4546e3-3ebe-4939-8483-8f703e0e9bca" providerId="AD" clId="Web-{3863ABD0-C3CF-4B1F-B1EF-BEDB7EDC335E}" dt="2021-03-17T06:25:22.055" v="664"/>
          <ac:graphicFrameMkLst>
            <pc:docMk/>
            <pc:sldMk cId="2006824073" sldId="323"/>
            <ac:graphicFrameMk id="3" creationId="{38768AC3-1633-433D-A663-9B0BBBA23EE8}"/>
          </ac:graphicFrameMkLst>
        </pc:graphicFrameChg>
        <pc:inkChg chg="add del">
          <ac:chgData name="Junrui Wan" userId="S::junruiw@uchicago.edu::dd4546e3-3ebe-4939-8483-8f703e0e9bca" providerId="AD" clId="Web-{3863ABD0-C3CF-4B1F-B1EF-BEDB7EDC335E}" dt="2021-03-17T06:40:49.312" v="953"/>
          <ac:inkMkLst>
            <pc:docMk/>
            <pc:sldMk cId="2006824073" sldId="323"/>
            <ac:inkMk id="14" creationId="{FCE9ED24-9F6C-4BF4-9513-C1D513F68741}"/>
          </ac:inkMkLst>
        </pc:inkChg>
      </pc:sldChg>
      <pc:sldChg chg="addSp delSp modSp">
        <pc:chgData name="Junrui Wan" userId="S::junruiw@uchicago.edu::dd4546e3-3ebe-4939-8483-8f703e0e9bca" providerId="AD" clId="Web-{3863ABD0-C3CF-4B1F-B1EF-BEDB7EDC335E}" dt="2021-03-17T06:40:35.749" v="951"/>
        <pc:sldMkLst>
          <pc:docMk/>
          <pc:sldMk cId="2852720168" sldId="324"/>
        </pc:sldMkLst>
        <pc:spChg chg="add mod">
          <ac:chgData name="Junrui Wan" userId="S::junruiw@uchicago.edu::dd4546e3-3ebe-4939-8483-8f703e0e9bca" providerId="AD" clId="Web-{3863ABD0-C3CF-4B1F-B1EF-BEDB7EDC335E}" dt="2021-03-17T06:39:19.922" v="921" actId="20577"/>
          <ac:spMkLst>
            <pc:docMk/>
            <pc:sldMk cId="2852720168" sldId="324"/>
            <ac:spMk id="3" creationId="{2B218D3E-3C4B-4C56-978B-1F869045F599}"/>
          </ac:spMkLst>
        </pc:spChg>
        <pc:spChg chg="add mod">
          <ac:chgData name="Junrui Wan" userId="S::junruiw@uchicago.edu::dd4546e3-3ebe-4939-8483-8f703e0e9bca" providerId="AD" clId="Web-{3863ABD0-C3CF-4B1F-B1EF-BEDB7EDC335E}" dt="2021-03-17T06:36:17.268" v="799" actId="1076"/>
          <ac:spMkLst>
            <pc:docMk/>
            <pc:sldMk cId="2852720168" sldId="324"/>
            <ac:spMk id="24" creationId="{78AECF71-AA08-48DB-9DF2-19024070787F}"/>
          </ac:spMkLst>
        </pc:spChg>
        <pc:graphicFrameChg chg="add mod modGraphic">
          <ac:chgData name="Junrui Wan" userId="S::junruiw@uchicago.edu::dd4546e3-3ebe-4939-8483-8f703e0e9bca" providerId="AD" clId="Web-{3863ABD0-C3CF-4B1F-B1EF-BEDB7EDC335E}" dt="2021-03-17T06:35:27.893" v="792"/>
          <ac:graphicFrameMkLst>
            <pc:docMk/>
            <pc:sldMk cId="2852720168" sldId="324"/>
            <ac:graphicFrameMk id="5" creationId="{F16E9A4C-D4BD-4999-9215-28870CAF8137}"/>
          </ac:graphicFrameMkLst>
        </pc:graphicFrameChg>
        <pc:graphicFrameChg chg="add mod modGraphic">
          <ac:chgData name="Junrui Wan" userId="S::junruiw@uchicago.edu::dd4546e3-3ebe-4939-8483-8f703e0e9bca" providerId="AD" clId="Web-{3863ABD0-C3CF-4B1F-B1EF-BEDB7EDC335E}" dt="2021-03-17T06:36:52.798" v="809" actId="1076"/>
          <ac:graphicFrameMkLst>
            <pc:docMk/>
            <pc:sldMk cId="2852720168" sldId="324"/>
            <ac:graphicFrameMk id="15" creationId="{4F0E22AD-C08B-4883-859C-F155ADE6B3DC}"/>
          </ac:graphicFrameMkLst>
        </pc:graphicFrameChg>
        <pc:graphicFrameChg chg="add mod modGraphic">
          <ac:chgData name="Junrui Wan" userId="S::junruiw@uchicago.edu::dd4546e3-3ebe-4939-8483-8f703e0e9bca" providerId="AD" clId="Web-{3863ABD0-C3CF-4B1F-B1EF-BEDB7EDC335E}" dt="2021-03-17T06:39:39.109" v="925"/>
          <ac:graphicFrameMkLst>
            <pc:docMk/>
            <pc:sldMk cId="2852720168" sldId="324"/>
            <ac:graphicFrameMk id="17" creationId="{C7C6DDC0-59C4-4B84-A99E-5A18447830CC}"/>
          </ac:graphicFrameMkLst>
        </pc:graphicFrameChg>
        <pc:graphicFrameChg chg="add mod modGraphic">
          <ac:chgData name="Junrui Wan" userId="S::junruiw@uchicago.edu::dd4546e3-3ebe-4939-8483-8f703e0e9bca" providerId="AD" clId="Web-{3863ABD0-C3CF-4B1F-B1EF-BEDB7EDC335E}" dt="2021-03-17T06:38:15.329" v="860" actId="1076"/>
          <ac:graphicFrameMkLst>
            <pc:docMk/>
            <pc:sldMk cId="2852720168" sldId="324"/>
            <ac:graphicFrameMk id="19" creationId="{54B5504D-0E13-4787-9647-AAA161938AA8}"/>
          </ac:graphicFrameMkLst>
        </pc:graphicFrameChg>
        <pc:graphicFrameChg chg="add mod modGraphic">
          <ac:chgData name="Junrui Wan" userId="S::junruiw@uchicago.edu::dd4546e3-3ebe-4939-8483-8f703e0e9bca" providerId="AD" clId="Web-{3863ABD0-C3CF-4B1F-B1EF-BEDB7EDC335E}" dt="2021-03-17T06:38:10.891" v="859" actId="1076"/>
          <ac:graphicFrameMkLst>
            <pc:docMk/>
            <pc:sldMk cId="2852720168" sldId="324"/>
            <ac:graphicFrameMk id="21" creationId="{F6EC6C92-448E-453C-9A8C-F8800451222B}"/>
          </ac:graphicFrameMkLst>
        </pc:graphicFrameChg>
        <pc:graphicFrameChg chg="add mod modGraphic">
          <ac:chgData name="Junrui Wan" userId="S::junruiw@uchicago.edu::dd4546e3-3ebe-4939-8483-8f703e0e9bca" providerId="AD" clId="Web-{3863ABD0-C3CF-4B1F-B1EF-BEDB7EDC335E}" dt="2021-03-17T06:38:49.235" v="867"/>
          <ac:graphicFrameMkLst>
            <pc:docMk/>
            <pc:sldMk cId="2852720168" sldId="324"/>
            <ac:graphicFrameMk id="32" creationId="{23520548-86AF-4F46-84A5-EC44FFFB50FD}"/>
          </ac:graphicFrameMkLst>
        </pc:graphicFrameChg>
        <pc:graphicFrameChg chg="add mod modGraphic">
          <ac:chgData name="Junrui Wan" userId="S::junruiw@uchicago.edu::dd4546e3-3ebe-4939-8483-8f703e0e9bca" providerId="AD" clId="Web-{3863ABD0-C3CF-4B1F-B1EF-BEDB7EDC335E}" dt="2021-03-17T06:40:08.422" v="939"/>
          <ac:graphicFrameMkLst>
            <pc:docMk/>
            <pc:sldMk cId="2852720168" sldId="324"/>
            <ac:graphicFrameMk id="33" creationId="{1FE77EF7-5D07-4ECF-9E61-DBD2B28FF6AF}"/>
          </ac:graphicFrameMkLst>
        </pc:graphicFrameChg>
        <pc:graphicFrameChg chg="add mod modGraphic">
          <ac:chgData name="Junrui Wan" userId="S::junruiw@uchicago.edu::dd4546e3-3ebe-4939-8483-8f703e0e9bca" providerId="AD" clId="Web-{3863ABD0-C3CF-4B1F-B1EF-BEDB7EDC335E}" dt="2021-03-17T06:40:20.671" v="942" actId="1076"/>
          <ac:graphicFrameMkLst>
            <pc:docMk/>
            <pc:sldMk cId="2852720168" sldId="324"/>
            <ac:graphicFrameMk id="34" creationId="{BED40490-38CF-47F1-8D7C-BF1B2B732C28}"/>
          </ac:graphicFrameMkLst>
        </pc:graphicFrameChg>
        <pc:graphicFrameChg chg="add del">
          <ac:chgData name="Junrui Wan" userId="S::junruiw@uchicago.edu::dd4546e3-3ebe-4939-8483-8f703e0e9bca" providerId="AD" clId="Web-{3863ABD0-C3CF-4B1F-B1EF-BEDB7EDC335E}" dt="2021-03-17T06:39:54.109" v="933"/>
          <ac:graphicFrameMkLst>
            <pc:docMk/>
            <pc:sldMk cId="2852720168" sldId="324"/>
            <ac:graphicFrameMk id="35" creationId="{7546AD3B-B4EC-46E7-ABB6-1E6B73D1A33B}"/>
          </ac:graphicFrameMkLst>
        </pc:graphicFrameChg>
        <pc:inkChg chg="add del">
          <ac:chgData name="Junrui Wan" userId="S::junruiw@uchicago.edu::dd4546e3-3ebe-4939-8483-8f703e0e9bca" providerId="AD" clId="Web-{3863ABD0-C3CF-4B1F-B1EF-BEDB7EDC335E}" dt="2021-03-17T06:36:26.111" v="802"/>
          <ac:inkMkLst>
            <pc:docMk/>
            <pc:sldMk cId="2852720168" sldId="324"/>
            <ac:inkMk id="22" creationId="{BAB64C6B-C32D-42C8-80E3-14F5533DE74A}"/>
          </ac:inkMkLst>
        </pc:inkChg>
        <pc:inkChg chg="add del">
          <ac:chgData name="Junrui Wan" userId="S::junruiw@uchicago.edu::dd4546e3-3ebe-4939-8483-8f703e0e9bca" providerId="AD" clId="Web-{3863ABD0-C3CF-4B1F-B1EF-BEDB7EDC335E}" dt="2021-03-17T06:36:26.111" v="801"/>
          <ac:inkMkLst>
            <pc:docMk/>
            <pc:sldMk cId="2852720168" sldId="324"/>
            <ac:inkMk id="23" creationId="{AE4ED02B-CAFA-4B3C-A8CD-1C901B3B8E3C}"/>
          </ac:inkMkLst>
        </pc:inkChg>
        <pc:inkChg chg="add del">
          <ac:chgData name="Junrui Wan" userId="S::junruiw@uchicago.edu::dd4546e3-3ebe-4939-8483-8f703e0e9bca" providerId="AD" clId="Web-{3863ABD0-C3CF-4B1F-B1EF-BEDB7EDC335E}" dt="2021-03-17T06:36:07.127" v="797"/>
          <ac:inkMkLst>
            <pc:docMk/>
            <pc:sldMk cId="2852720168" sldId="324"/>
            <ac:inkMk id="25" creationId="{C14E6320-9978-4A76-A2A7-F2A2CB717979}"/>
          </ac:inkMkLst>
        </pc:inkChg>
        <pc:inkChg chg="add del">
          <ac:chgData name="Junrui Wan" userId="S::junruiw@uchicago.edu::dd4546e3-3ebe-4939-8483-8f703e0e9bca" providerId="AD" clId="Web-{3863ABD0-C3CF-4B1F-B1EF-BEDB7EDC335E}" dt="2021-03-17T06:36:33.814" v="805"/>
          <ac:inkMkLst>
            <pc:docMk/>
            <pc:sldMk cId="2852720168" sldId="324"/>
            <ac:inkMk id="26" creationId="{B54F076A-EA24-41BC-8287-FD9551F5A41F}"/>
          </ac:inkMkLst>
        </pc:inkChg>
        <pc:inkChg chg="add del">
          <ac:chgData name="Junrui Wan" userId="S::junruiw@uchicago.edu::dd4546e3-3ebe-4939-8483-8f703e0e9bca" providerId="AD" clId="Web-{3863ABD0-C3CF-4B1F-B1EF-BEDB7EDC335E}" dt="2021-03-17T06:36:59.001" v="811"/>
          <ac:inkMkLst>
            <pc:docMk/>
            <pc:sldMk cId="2852720168" sldId="324"/>
            <ac:inkMk id="27" creationId="{6F485471-EAC4-4459-87DF-C04027F951E3}"/>
          </ac:inkMkLst>
        </pc:inkChg>
        <pc:inkChg chg="add del">
          <ac:chgData name="Junrui Wan" userId="S::junruiw@uchicago.edu::dd4546e3-3ebe-4939-8483-8f703e0e9bca" providerId="AD" clId="Web-{3863ABD0-C3CF-4B1F-B1EF-BEDB7EDC335E}" dt="2021-03-17T06:36:59.001" v="810"/>
          <ac:inkMkLst>
            <pc:docMk/>
            <pc:sldMk cId="2852720168" sldId="324"/>
            <ac:inkMk id="28" creationId="{07B3E64B-87CF-461B-836C-AC33765A3290}"/>
          </ac:inkMkLst>
        </pc:inkChg>
        <pc:inkChg chg="add">
          <ac:chgData name="Junrui Wan" userId="S::junruiw@uchicago.edu::dd4546e3-3ebe-4939-8483-8f703e0e9bca" providerId="AD" clId="Web-{3863ABD0-C3CF-4B1F-B1EF-BEDB7EDC335E}" dt="2021-03-17T06:36:36.283" v="806"/>
          <ac:inkMkLst>
            <pc:docMk/>
            <pc:sldMk cId="2852720168" sldId="324"/>
            <ac:inkMk id="29" creationId="{AE6C959A-B944-43A4-8C4A-88B071426C9A}"/>
          </ac:inkMkLst>
        </pc:inkChg>
        <pc:inkChg chg="add">
          <ac:chgData name="Junrui Wan" userId="S::junruiw@uchicago.edu::dd4546e3-3ebe-4939-8483-8f703e0e9bca" providerId="AD" clId="Web-{3863ABD0-C3CF-4B1F-B1EF-BEDB7EDC335E}" dt="2021-03-17T06:37:10.283" v="812"/>
          <ac:inkMkLst>
            <pc:docMk/>
            <pc:sldMk cId="2852720168" sldId="324"/>
            <ac:inkMk id="30" creationId="{6DBBA6C8-951E-43F8-8C69-990E54F338BD}"/>
          </ac:inkMkLst>
        </pc:inkChg>
        <pc:inkChg chg="add">
          <ac:chgData name="Junrui Wan" userId="S::junruiw@uchicago.edu::dd4546e3-3ebe-4939-8483-8f703e0e9bca" providerId="AD" clId="Web-{3863ABD0-C3CF-4B1F-B1EF-BEDB7EDC335E}" dt="2021-03-17T06:37:11.126" v="813"/>
          <ac:inkMkLst>
            <pc:docMk/>
            <pc:sldMk cId="2852720168" sldId="324"/>
            <ac:inkMk id="31" creationId="{57D939A4-DDA6-4574-9229-6D9548FBBF95}"/>
          </ac:inkMkLst>
        </pc:inkChg>
        <pc:inkChg chg="add del">
          <ac:chgData name="Junrui Wan" userId="S::junruiw@uchicago.edu::dd4546e3-3ebe-4939-8483-8f703e0e9bca" providerId="AD" clId="Web-{3863ABD0-C3CF-4B1F-B1EF-BEDB7EDC335E}" dt="2021-03-17T06:39:44.359" v="927"/>
          <ac:inkMkLst>
            <pc:docMk/>
            <pc:sldMk cId="2852720168" sldId="324"/>
            <ac:inkMk id="36" creationId="{976F89AD-F94C-4BF7-A098-E75406CFF963}"/>
          </ac:inkMkLst>
        </pc:inkChg>
        <pc:inkChg chg="add">
          <ac:chgData name="Junrui Wan" userId="S::junruiw@uchicago.edu::dd4546e3-3ebe-4939-8483-8f703e0e9bca" providerId="AD" clId="Web-{3863ABD0-C3CF-4B1F-B1EF-BEDB7EDC335E}" dt="2021-03-17T06:39:46.656" v="928"/>
          <ac:inkMkLst>
            <pc:docMk/>
            <pc:sldMk cId="2852720168" sldId="324"/>
            <ac:inkMk id="37" creationId="{63871A66-3948-41F1-A9A7-B27F93EB6A4C}"/>
          </ac:inkMkLst>
        </pc:inkChg>
        <pc:inkChg chg="add">
          <ac:chgData name="Junrui Wan" userId="S::junruiw@uchicago.edu::dd4546e3-3ebe-4939-8483-8f703e0e9bca" providerId="AD" clId="Web-{3863ABD0-C3CF-4B1F-B1EF-BEDB7EDC335E}" dt="2021-03-17T06:39:47.719" v="929"/>
          <ac:inkMkLst>
            <pc:docMk/>
            <pc:sldMk cId="2852720168" sldId="324"/>
            <ac:inkMk id="38" creationId="{2D5D265F-1EBD-49B0-A824-38902363C6FD}"/>
          </ac:inkMkLst>
        </pc:inkChg>
        <pc:inkChg chg="add">
          <ac:chgData name="Junrui Wan" userId="S::junruiw@uchicago.edu::dd4546e3-3ebe-4939-8483-8f703e0e9bca" providerId="AD" clId="Web-{3863ABD0-C3CF-4B1F-B1EF-BEDB7EDC335E}" dt="2021-03-17T06:39:48.734" v="930"/>
          <ac:inkMkLst>
            <pc:docMk/>
            <pc:sldMk cId="2852720168" sldId="324"/>
            <ac:inkMk id="39" creationId="{DCEE8A55-0AC3-4031-AF2A-7DF8ABB9CE97}"/>
          </ac:inkMkLst>
        </pc:inkChg>
        <pc:inkChg chg="add del">
          <ac:chgData name="Junrui Wan" userId="S::junruiw@uchicago.edu::dd4546e3-3ebe-4939-8483-8f703e0e9bca" providerId="AD" clId="Web-{3863ABD0-C3CF-4B1F-B1EF-BEDB7EDC335E}" dt="2021-03-17T06:39:51.687" v="932"/>
          <ac:inkMkLst>
            <pc:docMk/>
            <pc:sldMk cId="2852720168" sldId="324"/>
            <ac:inkMk id="40" creationId="{DFBDCD15-5ED6-480E-BAE6-609349946005}"/>
          </ac:inkMkLst>
        </pc:inkChg>
        <pc:inkChg chg="add">
          <ac:chgData name="Junrui Wan" userId="S::junruiw@uchicago.edu::dd4546e3-3ebe-4939-8483-8f703e0e9bca" providerId="AD" clId="Web-{3863ABD0-C3CF-4B1F-B1EF-BEDB7EDC335E}" dt="2021-03-17T06:40:23.093" v="943"/>
          <ac:inkMkLst>
            <pc:docMk/>
            <pc:sldMk cId="2852720168" sldId="324"/>
            <ac:inkMk id="41" creationId="{258E635D-5A57-4477-A59E-1D1B22883022}"/>
          </ac:inkMkLst>
        </pc:inkChg>
        <pc:inkChg chg="add">
          <ac:chgData name="Junrui Wan" userId="S::junruiw@uchicago.edu::dd4546e3-3ebe-4939-8483-8f703e0e9bca" providerId="AD" clId="Web-{3863ABD0-C3CF-4B1F-B1EF-BEDB7EDC335E}" dt="2021-03-17T06:40:24.734" v="944"/>
          <ac:inkMkLst>
            <pc:docMk/>
            <pc:sldMk cId="2852720168" sldId="324"/>
            <ac:inkMk id="42" creationId="{F9764DB6-23EA-4AAC-8FF3-053D2F511AC4}"/>
          </ac:inkMkLst>
        </pc:inkChg>
        <pc:inkChg chg="add">
          <ac:chgData name="Junrui Wan" userId="S::junruiw@uchicago.edu::dd4546e3-3ebe-4939-8483-8f703e0e9bca" providerId="AD" clId="Web-{3863ABD0-C3CF-4B1F-B1EF-BEDB7EDC335E}" dt="2021-03-17T06:40:25.890" v="945"/>
          <ac:inkMkLst>
            <pc:docMk/>
            <pc:sldMk cId="2852720168" sldId="324"/>
            <ac:inkMk id="43" creationId="{C79042D9-2E9C-4B9D-A8FA-DF94DDCD6A7F}"/>
          </ac:inkMkLst>
        </pc:inkChg>
        <pc:inkChg chg="add">
          <ac:chgData name="Junrui Wan" userId="S::junruiw@uchicago.edu::dd4546e3-3ebe-4939-8483-8f703e0e9bca" providerId="AD" clId="Web-{3863ABD0-C3CF-4B1F-B1EF-BEDB7EDC335E}" dt="2021-03-17T06:40:28.843" v="946"/>
          <ac:inkMkLst>
            <pc:docMk/>
            <pc:sldMk cId="2852720168" sldId="324"/>
            <ac:inkMk id="44" creationId="{1E43F65B-B331-48D8-B15F-C1F9A2C14760}"/>
          </ac:inkMkLst>
        </pc:inkChg>
        <pc:inkChg chg="add">
          <ac:chgData name="Junrui Wan" userId="S::junruiw@uchicago.edu::dd4546e3-3ebe-4939-8483-8f703e0e9bca" providerId="AD" clId="Web-{3863ABD0-C3CF-4B1F-B1EF-BEDB7EDC335E}" dt="2021-03-17T06:40:29.718" v="947"/>
          <ac:inkMkLst>
            <pc:docMk/>
            <pc:sldMk cId="2852720168" sldId="324"/>
            <ac:inkMk id="45" creationId="{C3224DA5-4C55-47EF-982B-0AC6C713C431}"/>
          </ac:inkMkLst>
        </pc:inkChg>
        <pc:inkChg chg="add">
          <ac:chgData name="Junrui Wan" userId="S::junruiw@uchicago.edu::dd4546e3-3ebe-4939-8483-8f703e0e9bca" providerId="AD" clId="Web-{3863ABD0-C3CF-4B1F-B1EF-BEDB7EDC335E}" dt="2021-03-17T06:40:30.656" v="948"/>
          <ac:inkMkLst>
            <pc:docMk/>
            <pc:sldMk cId="2852720168" sldId="324"/>
            <ac:inkMk id="46" creationId="{C4E3B2D6-6E7C-47CA-B0A2-B8CC9E7AB60C}"/>
          </ac:inkMkLst>
        </pc:inkChg>
        <pc:inkChg chg="add del">
          <ac:chgData name="Junrui Wan" userId="S::junruiw@uchicago.edu::dd4546e3-3ebe-4939-8483-8f703e0e9bca" providerId="AD" clId="Web-{3863ABD0-C3CF-4B1F-B1EF-BEDB7EDC335E}" dt="2021-03-17T06:40:34.281" v="950"/>
          <ac:inkMkLst>
            <pc:docMk/>
            <pc:sldMk cId="2852720168" sldId="324"/>
            <ac:inkMk id="47" creationId="{69CD3F43-37C7-410C-9EFB-07F7CB2CA8B5}"/>
          </ac:inkMkLst>
        </pc:inkChg>
        <pc:inkChg chg="add">
          <ac:chgData name="Junrui Wan" userId="S::junruiw@uchicago.edu::dd4546e3-3ebe-4939-8483-8f703e0e9bca" providerId="AD" clId="Web-{3863ABD0-C3CF-4B1F-B1EF-BEDB7EDC335E}" dt="2021-03-17T06:40:35.749" v="951"/>
          <ac:inkMkLst>
            <pc:docMk/>
            <pc:sldMk cId="2852720168" sldId="324"/>
            <ac:inkMk id="48" creationId="{482B3434-BD00-43D5-8584-8FBE453E1240}"/>
          </ac:inkMkLst>
        </pc:inkChg>
      </pc:sldChg>
      <pc:sldChg chg="addSp modSp">
        <pc:chgData name="Junrui Wan" userId="S::junruiw@uchicago.edu::dd4546e3-3ebe-4939-8483-8f703e0e9bca" providerId="AD" clId="Web-{3863ABD0-C3CF-4B1F-B1EF-BEDB7EDC335E}" dt="2021-03-17T06:44:59.263" v="1091"/>
        <pc:sldMkLst>
          <pc:docMk/>
          <pc:sldMk cId="2918294460" sldId="325"/>
        </pc:sldMkLst>
        <pc:graphicFrameChg chg="add mod modGraphic">
          <ac:chgData name="Junrui Wan" userId="S::junruiw@uchicago.edu::dd4546e3-3ebe-4939-8483-8f703e0e9bca" providerId="AD" clId="Web-{3863ABD0-C3CF-4B1F-B1EF-BEDB7EDC335E}" dt="2021-03-17T06:44:59.263" v="1091"/>
          <ac:graphicFrameMkLst>
            <pc:docMk/>
            <pc:sldMk cId="2918294460" sldId="325"/>
            <ac:graphicFrameMk id="3" creationId="{C2E26B9D-A62B-4AE4-9044-D6764B560C7F}"/>
          </ac:graphicFrameMkLst>
        </pc:graphicFrameChg>
      </pc:sldChg>
      <pc:sldChg chg="addSp modSp">
        <pc:chgData name="Junrui Wan" userId="S::junruiw@uchicago.edu::dd4546e3-3ebe-4939-8483-8f703e0e9bca" providerId="AD" clId="Web-{3863ABD0-C3CF-4B1F-B1EF-BEDB7EDC335E}" dt="2021-03-17T06:46:17.668" v="1122" actId="20577"/>
        <pc:sldMkLst>
          <pc:docMk/>
          <pc:sldMk cId="3734667462" sldId="326"/>
        </pc:sldMkLst>
        <pc:spChg chg="add mod">
          <ac:chgData name="Junrui Wan" userId="S::junruiw@uchicago.edu::dd4546e3-3ebe-4939-8483-8f703e0e9bca" providerId="AD" clId="Web-{3863ABD0-C3CF-4B1F-B1EF-BEDB7EDC335E}" dt="2021-03-17T06:46:17.668" v="1122" actId="20577"/>
          <ac:spMkLst>
            <pc:docMk/>
            <pc:sldMk cId="3734667462" sldId="326"/>
            <ac:spMk id="5" creationId="{E27B10EF-3856-4DA0-91CA-64F5EDB9AC22}"/>
          </ac:spMkLst>
        </pc:spChg>
        <pc:graphicFrameChg chg="add mod modGraphic">
          <ac:chgData name="Junrui Wan" userId="S::junruiw@uchicago.edu::dd4546e3-3ebe-4939-8483-8f703e0e9bca" providerId="AD" clId="Web-{3863ABD0-C3CF-4B1F-B1EF-BEDB7EDC335E}" dt="2021-03-17T06:44:38.544" v="1086"/>
          <ac:graphicFrameMkLst>
            <pc:docMk/>
            <pc:sldMk cId="3734667462" sldId="326"/>
            <ac:graphicFrameMk id="3" creationId="{3BD16EBD-6655-45C4-83E9-BB88E19E2ADB}"/>
          </ac:graphicFrameMkLst>
        </pc:graphicFrameChg>
      </pc:sldChg>
      <pc:sldChg chg="addSp delSp modSp ord">
        <pc:chgData name="Junrui Wan" userId="S::junruiw@uchicago.edu::dd4546e3-3ebe-4939-8483-8f703e0e9bca" providerId="AD" clId="Web-{3863ABD0-C3CF-4B1F-B1EF-BEDB7EDC335E}" dt="2021-03-17T06:33:34.582" v="759" actId="20577"/>
        <pc:sldMkLst>
          <pc:docMk/>
          <pc:sldMk cId="355976812" sldId="327"/>
        </pc:sldMkLst>
        <pc:spChg chg="add mod">
          <ac:chgData name="Junrui Wan" userId="S::junruiw@uchicago.edu::dd4546e3-3ebe-4939-8483-8f703e0e9bca" providerId="AD" clId="Web-{3863ABD0-C3CF-4B1F-B1EF-BEDB7EDC335E}" dt="2021-03-17T06:33:34.582" v="759" actId="20577"/>
          <ac:spMkLst>
            <pc:docMk/>
            <pc:sldMk cId="355976812" sldId="327"/>
            <ac:spMk id="3" creationId="{A2F884F8-A0DB-4A54-981E-8A0830C3D1CC}"/>
          </ac:spMkLst>
        </pc:spChg>
        <pc:spChg chg="add mod">
          <ac:chgData name="Junrui Wan" userId="S::junruiw@uchicago.edu::dd4546e3-3ebe-4939-8483-8f703e0e9bca" providerId="AD" clId="Web-{3863ABD0-C3CF-4B1F-B1EF-BEDB7EDC335E}" dt="2021-03-17T06:11:41.218" v="410" actId="20577"/>
          <ac:spMkLst>
            <pc:docMk/>
            <pc:sldMk cId="355976812" sldId="327"/>
            <ac:spMk id="15" creationId="{F5761C1B-E9D0-4129-87DE-46AF79CFC286}"/>
          </ac:spMkLst>
        </pc:spChg>
        <pc:spChg chg="add del mod">
          <ac:chgData name="Junrui Wan" userId="S::junruiw@uchicago.edu::dd4546e3-3ebe-4939-8483-8f703e0e9bca" providerId="AD" clId="Web-{3863ABD0-C3CF-4B1F-B1EF-BEDB7EDC335E}" dt="2021-03-17T06:13:01.607" v="429"/>
          <ac:spMkLst>
            <pc:docMk/>
            <pc:sldMk cId="355976812" sldId="327"/>
            <ac:spMk id="30" creationId="{AA364155-16A8-4680-840E-7F003D6495AD}"/>
          </ac:spMkLst>
        </pc:spChg>
        <pc:spChg chg="add del mod">
          <ac:chgData name="Junrui Wan" userId="S::junruiw@uchicago.edu::dd4546e3-3ebe-4939-8483-8f703e0e9bca" providerId="AD" clId="Web-{3863ABD0-C3CF-4B1F-B1EF-BEDB7EDC335E}" dt="2021-03-17T06:13:00.764" v="428"/>
          <ac:spMkLst>
            <pc:docMk/>
            <pc:sldMk cId="355976812" sldId="327"/>
            <ac:spMk id="31" creationId="{66E5E84C-45BC-4CFE-99D5-801E6EC54E62}"/>
          </ac:spMkLst>
        </pc:spChg>
        <pc:spChg chg="add del mod">
          <ac:chgData name="Junrui Wan" userId="S::junruiw@uchicago.edu::dd4546e3-3ebe-4939-8483-8f703e0e9bca" providerId="AD" clId="Web-{3863ABD0-C3CF-4B1F-B1EF-BEDB7EDC335E}" dt="2021-03-17T06:13:09.592" v="434"/>
          <ac:spMkLst>
            <pc:docMk/>
            <pc:sldMk cId="355976812" sldId="327"/>
            <ac:spMk id="32" creationId="{9FD2C305-D5E1-4597-A11E-B39AE0994C89}"/>
          </ac:spMkLst>
        </pc:spChg>
        <pc:spChg chg="add mod">
          <ac:chgData name="Junrui Wan" userId="S::junruiw@uchicago.edu::dd4546e3-3ebe-4939-8483-8f703e0e9bca" providerId="AD" clId="Web-{3863ABD0-C3CF-4B1F-B1EF-BEDB7EDC335E}" dt="2021-03-17T06:14:24.716" v="465" actId="20577"/>
          <ac:spMkLst>
            <pc:docMk/>
            <pc:sldMk cId="355976812" sldId="327"/>
            <ac:spMk id="39" creationId="{9D04277E-874B-4D36-BB62-A8FDDD8FCF0C}"/>
          </ac:spMkLst>
        </pc:spChg>
        <pc:graphicFrameChg chg="add mod modGraphic">
          <ac:chgData name="Junrui Wan" userId="S::junruiw@uchicago.edu::dd4546e3-3ebe-4939-8483-8f703e0e9bca" providerId="AD" clId="Web-{3863ABD0-C3CF-4B1F-B1EF-BEDB7EDC335E}" dt="2021-03-17T05:30:18.882" v="290" actId="1076"/>
          <ac:graphicFrameMkLst>
            <pc:docMk/>
            <pc:sldMk cId="355976812" sldId="327"/>
            <ac:graphicFrameMk id="14" creationId="{5CB6AEF1-DD58-4825-922A-08D95A1715CE}"/>
          </ac:graphicFrameMkLst>
        </pc:graphicFrameChg>
        <pc:graphicFrameChg chg="add mod modGraphic">
          <ac:chgData name="Junrui Wan" userId="S::junruiw@uchicago.edu::dd4546e3-3ebe-4939-8483-8f703e0e9bca" providerId="AD" clId="Web-{3863ABD0-C3CF-4B1F-B1EF-BEDB7EDC335E}" dt="2021-03-17T06:13:29.107" v="441" actId="1076"/>
          <ac:graphicFrameMkLst>
            <pc:docMk/>
            <pc:sldMk cId="355976812" sldId="327"/>
            <ac:graphicFrameMk id="22" creationId="{055DB12D-34C8-4CC1-9489-06FB842F809E}"/>
          </ac:graphicFrameMkLst>
        </pc:graphicFrameChg>
        <pc:graphicFrameChg chg="add mod modGraphic">
          <ac:chgData name="Junrui Wan" userId="S::junruiw@uchicago.edu::dd4546e3-3ebe-4939-8483-8f703e0e9bca" providerId="AD" clId="Web-{3863ABD0-C3CF-4B1F-B1EF-BEDB7EDC335E}" dt="2021-03-17T06:12:47.061" v="421"/>
          <ac:graphicFrameMkLst>
            <pc:docMk/>
            <pc:sldMk cId="355976812" sldId="327"/>
            <ac:graphicFrameMk id="23" creationId="{A2C3119C-FBA0-4676-AFFD-1A609E8A9CF2}"/>
          </ac:graphicFrameMkLst>
        </pc:graphicFrameChg>
        <pc:graphicFrameChg chg="add mod modGraphic">
          <ac:chgData name="Junrui Wan" userId="S::junruiw@uchicago.edu::dd4546e3-3ebe-4939-8483-8f703e0e9bca" providerId="AD" clId="Web-{3863ABD0-C3CF-4B1F-B1EF-BEDB7EDC335E}" dt="2021-03-17T06:13:17.935" v="437" actId="1076"/>
          <ac:graphicFrameMkLst>
            <pc:docMk/>
            <pc:sldMk cId="355976812" sldId="327"/>
            <ac:graphicFrameMk id="24" creationId="{ABC594E4-658C-4A4A-B3D4-30F4DEC53DDE}"/>
          </ac:graphicFrameMkLst>
        </pc:graphicFrameChg>
        <pc:graphicFrameChg chg="add del">
          <ac:chgData name="Junrui Wan" userId="S::junruiw@uchicago.edu::dd4546e3-3ebe-4939-8483-8f703e0e9bca" providerId="AD" clId="Web-{3863ABD0-C3CF-4B1F-B1EF-BEDB7EDC335E}" dt="2021-03-17T06:11:48.233" v="415"/>
          <ac:graphicFrameMkLst>
            <pc:docMk/>
            <pc:sldMk cId="355976812" sldId="327"/>
            <ac:graphicFrameMk id="25" creationId="{23FD39EA-9DE4-464C-A907-7D6116B7CD01}"/>
          </ac:graphicFrameMkLst>
        </pc:graphicFrameChg>
        <pc:graphicFrameChg chg="add del">
          <ac:chgData name="Junrui Wan" userId="S::junruiw@uchicago.edu::dd4546e3-3ebe-4939-8483-8f703e0e9bca" providerId="AD" clId="Web-{3863ABD0-C3CF-4B1F-B1EF-BEDB7EDC335E}" dt="2021-03-17T06:11:47.671" v="414"/>
          <ac:graphicFrameMkLst>
            <pc:docMk/>
            <pc:sldMk cId="355976812" sldId="327"/>
            <ac:graphicFrameMk id="26" creationId="{18E60533-7E67-4360-9C3E-E33DEA03D851}"/>
          </ac:graphicFrameMkLst>
        </pc:graphicFrameChg>
        <pc:graphicFrameChg chg="add del">
          <ac:chgData name="Junrui Wan" userId="S::junruiw@uchicago.edu::dd4546e3-3ebe-4939-8483-8f703e0e9bca" providerId="AD" clId="Web-{3863ABD0-C3CF-4B1F-B1EF-BEDB7EDC335E}" dt="2021-03-17T06:11:47.280" v="413"/>
          <ac:graphicFrameMkLst>
            <pc:docMk/>
            <pc:sldMk cId="355976812" sldId="327"/>
            <ac:graphicFrameMk id="27" creationId="{08BDFE2A-A8DC-4780-A1CE-B702BF951993}"/>
          </ac:graphicFrameMkLst>
        </pc:graphicFrameChg>
        <pc:graphicFrameChg chg="add del">
          <ac:chgData name="Junrui Wan" userId="S::junruiw@uchicago.edu::dd4546e3-3ebe-4939-8483-8f703e0e9bca" providerId="AD" clId="Web-{3863ABD0-C3CF-4B1F-B1EF-BEDB7EDC335E}" dt="2021-03-17T06:11:46.952" v="412"/>
          <ac:graphicFrameMkLst>
            <pc:docMk/>
            <pc:sldMk cId="355976812" sldId="327"/>
            <ac:graphicFrameMk id="28" creationId="{6D0604D2-7BA5-47DE-A56A-EB77F42481A9}"/>
          </ac:graphicFrameMkLst>
        </pc:graphicFrameChg>
        <pc:graphicFrameChg chg="add del">
          <ac:chgData name="Junrui Wan" userId="S::junruiw@uchicago.edu::dd4546e3-3ebe-4939-8483-8f703e0e9bca" providerId="AD" clId="Web-{3863ABD0-C3CF-4B1F-B1EF-BEDB7EDC335E}" dt="2021-03-17T06:11:46.186" v="411"/>
          <ac:graphicFrameMkLst>
            <pc:docMk/>
            <pc:sldMk cId="355976812" sldId="327"/>
            <ac:graphicFrameMk id="29" creationId="{DFD2DF02-18DA-4629-9F0F-9AEDFDEF5FEF}"/>
          </ac:graphicFrameMkLst>
        </pc:graphicFrameChg>
        <pc:graphicFrameChg chg="add mod modGraphic">
          <ac:chgData name="Junrui Wan" userId="S::junruiw@uchicago.edu::dd4546e3-3ebe-4939-8483-8f703e0e9bca" providerId="AD" clId="Web-{3863ABD0-C3CF-4B1F-B1EF-BEDB7EDC335E}" dt="2021-03-17T06:13:25.357" v="440"/>
          <ac:graphicFrameMkLst>
            <pc:docMk/>
            <pc:sldMk cId="355976812" sldId="327"/>
            <ac:graphicFrameMk id="33" creationId="{35639840-58E6-4B28-A374-D5423E92BF8B}"/>
          </ac:graphicFrameMkLst>
        </pc:graphicFrameChg>
        <pc:picChg chg="add mod">
          <ac:chgData name="Junrui Wan" userId="S::junruiw@uchicago.edu::dd4546e3-3ebe-4939-8483-8f703e0e9bca" providerId="AD" clId="Web-{3863ABD0-C3CF-4B1F-B1EF-BEDB7EDC335E}" dt="2021-03-17T06:15:04.450" v="466" actId="1076"/>
          <ac:picMkLst>
            <pc:docMk/>
            <pc:sldMk cId="355976812" sldId="327"/>
            <ac:picMk id="5" creationId="{48B471BD-5E82-471C-B28C-5C93127DC76A}"/>
          </ac:picMkLst>
        </pc:picChg>
        <pc:inkChg chg="add del">
          <ac:chgData name="Junrui Wan" userId="S::junruiw@uchicago.edu::dd4546e3-3ebe-4939-8483-8f703e0e9bca" providerId="AD" clId="Web-{3863ABD0-C3CF-4B1F-B1EF-BEDB7EDC335E}" dt="2021-03-17T05:23:19.729" v="258"/>
          <ac:inkMkLst>
            <pc:docMk/>
            <pc:sldMk cId="355976812" sldId="327"/>
            <ac:inkMk id="16" creationId="{DE32ACD2-2A33-4B42-9A78-D237DDABAF16}"/>
          </ac:inkMkLst>
        </pc:inkChg>
        <pc:inkChg chg="add del">
          <ac:chgData name="Junrui Wan" userId="S::junruiw@uchicago.edu::dd4546e3-3ebe-4939-8483-8f703e0e9bca" providerId="AD" clId="Web-{3863ABD0-C3CF-4B1F-B1EF-BEDB7EDC335E}" dt="2021-03-17T05:23:19.729" v="257"/>
          <ac:inkMkLst>
            <pc:docMk/>
            <pc:sldMk cId="355976812" sldId="327"/>
            <ac:inkMk id="17" creationId="{B912A31F-6D5E-45FC-8C01-3A53429A4E95}"/>
          </ac:inkMkLst>
        </pc:inkChg>
        <pc:inkChg chg="add del">
          <ac:chgData name="Junrui Wan" userId="S::junruiw@uchicago.edu::dd4546e3-3ebe-4939-8483-8f703e0e9bca" providerId="AD" clId="Web-{3863ABD0-C3CF-4B1F-B1EF-BEDB7EDC335E}" dt="2021-03-17T05:23:19.073" v="256"/>
          <ac:inkMkLst>
            <pc:docMk/>
            <pc:sldMk cId="355976812" sldId="327"/>
            <ac:inkMk id="18" creationId="{5E8DB895-5B7D-4FCC-B0FB-B649DCF5C397}"/>
          </ac:inkMkLst>
        </pc:inkChg>
        <pc:inkChg chg="add del">
          <ac:chgData name="Junrui Wan" userId="S::junruiw@uchicago.edu::dd4546e3-3ebe-4939-8483-8f703e0e9bca" providerId="AD" clId="Web-{3863ABD0-C3CF-4B1F-B1EF-BEDB7EDC335E}" dt="2021-03-17T05:23:17.823" v="255"/>
          <ac:inkMkLst>
            <pc:docMk/>
            <pc:sldMk cId="355976812" sldId="327"/>
            <ac:inkMk id="19" creationId="{0B46A6B8-2446-4F55-BE49-7648B41EB0DF}"/>
          </ac:inkMkLst>
        </pc:inkChg>
        <pc:inkChg chg="add del">
          <ac:chgData name="Junrui Wan" userId="S::junruiw@uchicago.edu::dd4546e3-3ebe-4939-8483-8f703e0e9bca" providerId="AD" clId="Web-{3863ABD0-C3CF-4B1F-B1EF-BEDB7EDC335E}" dt="2021-03-17T05:23:16.464" v="254"/>
          <ac:inkMkLst>
            <pc:docMk/>
            <pc:sldMk cId="355976812" sldId="327"/>
            <ac:inkMk id="20" creationId="{F563790A-1CA3-432E-B76D-2AD777CC5C87}"/>
          </ac:inkMkLst>
        </pc:inkChg>
        <pc:inkChg chg="add del">
          <ac:chgData name="Junrui Wan" userId="S::junruiw@uchicago.edu::dd4546e3-3ebe-4939-8483-8f703e0e9bca" providerId="AD" clId="Web-{3863ABD0-C3CF-4B1F-B1EF-BEDB7EDC335E}" dt="2021-03-17T05:23:27.214" v="260"/>
          <ac:inkMkLst>
            <pc:docMk/>
            <pc:sldMk cId="355976812" sldId="327"/>
            <ac:inkMk id="21" creationId="{30D649B8-6628-45D8-B792-D534FD175BC8}"/>
          </ac:inkMkLst>
        </pc:inkChg>
        <pc:inkChg chg="add">
          <ac:chgData name="Junrui Wan" userId="S::junruiw@uchicago.edu::dd4546e3-3ebe-4939-8483-8f703e0e9bca" providerId="AD" clId="Web-{3863ABD0-C3CF-4B1F-B1EF-BEDB7EDC335E}" dt="2021-03-17T06:13:50.076" v="442"/>
          <ac:inkMkLst>
            <pc:docMk/>
            <pc:sldMk cId="355976812" sldId="327"/>
            <ac:inkMk id="34" creationId="{030415E8-270C-488F-AEA5-AA7F6DA2E2BE}"/>
          </ac:inkMkLst>
        </pc:inkChg>
        <pc:inkChg chg="add">
          <ac:chgData name="Junrui Wan" userId="S::junruiw@uchicago.edu::dd4546e3-3ebe-4939-8483-8f703e0e9bca" providerId="AD" clId="Web-{3863ABD0-C3CF-4B1F-B1EF-BEDB7EDC335E}" dt="2021-03-17T06:13:51.185" v="443"/>
          <ac:inkMkLst>
            <pc:docMk/>
            <pc:sldMk cId="355976812" sldId="327"/>
            <ac:inkMk id="35" creationId="{30A69C3A-59F6-4BAF-8D66-B7240D47AFF0}"/>
          </ac:inkMkLst>
        </pc:inkChg>
        <pc:inkChg chg="add">
          <ac:chgData name="Junrui Wan" userId="S::junruiw@uchicago.edu::dd4546e3-3ebe-4939-8483-8f703e0e9bca" providerId="AD" clId="Web-{3863ABD0-C3CF-4B1F-B1EF-BEDB7EDC335E}" dt="2021-03-17T06:13:52.279" v="444"/>
          <ac:inkMkLst>
            <pc:docMk/>
            <pc:sldMk cId="355976812" sldId="327"/>
            <ac:inkMk id="36" creationId="{3FE90875-221E-4431-B024-BBCA2CFE0660}"/>
          </ac:inkMkLst>
        </pc:inkChg>
        <pc:inkChg chg="add del">
          <ac:chgData name="Junrui Wan" userId="S::junruiw@uchicago.edu::dd4546e3-3ebe-4939-8483-8f703e0e9bca" providerId="AD" clId="Web-{3863ABD0-C3CF-4B1F-B1EF-BEDB7EDC335E}" dt="2021-03-17T06:13:56.451" v="446"/>
          <ac:inkMkLst>
            <pc:docMk/>
            <pc:sldMk cId="355976812" sldId="327"/>
            <ac:inkMk id="37" creationId="{AAC171FA-F79A-43E6-858E-4FFE6D550389}"/>
          </ac:inkMkLst>
        </pc:inkChg>
        <pc:inkChg chg="add">
          <ac:chgData name="Junrui Wan" userId="S::junruiw@uchicago.edu::dd4546e3-3ebe-4939-8483-8f703e0e9bca" providerId="AD" clId="Web-{3863ABD0-C3CF-4B1F-B1EF-BEDB7EDC335E}" dt="2021-03-17T06:13:58.294" v="447"/>
          <ac:inkMkLst>
            <pc:docMk/>
            <pc:sldMk cId="355976812" sldId="327"/>
            <ac:inkMk id="38" creationId="{507ED188-65FB-4A03-9828-B42C8A7C3A3B}"/>
          </ac:inkMkLst>
        </pc:inkChg>
        <pc:inkChg chg="add del">
          <ac:chgData name="Junrui Wan" userId="S::junruiw@uchicago.edu::dd4546e3-3ebe-4939-8483-8f703e0e9bca" providerId="AD" clId="Web-{3863ABD0-C3CF-4B1F-B1EF-BEDB7EDC335E}" dt="2021-03-17T06:14:05.216" v="450"/>
          <ac:inkMkLst>
            <pc:docMk/>
            <pc:sldMk cId="355976812" sldId="327"/>
            <ac:inkMk id="40" creationId="{7B512715-9A06-47AB-8791-53B525F23118}"/>
          </ac:inkMkLst>
        </pc:inkChg>
      </pc:sldChg>
    </pc:docChg>
  </pc:docChgLst>
  <pc:docChgLst>
    <pc:chgData name="Curtis Zhuang" userId="S::shengyan@uchicago.edu::91b40463-df96-4fab-8ef2-7226bfbda449" providerId="AD" clId="Web-{B1D8692A-9101-4823-BC3B-E04FA6FCB857}"/>
    <pc:docChg chg="modSld">
      <pc:chgData name="Curtis Zhuang" userId="S::shengyan@uchicago.edu::91b40463-df96-4fab-8ef2-7226bfbda449" providerId="AD" clId="Web-{B1D8692A-9101-4823-BC3B-E04FA6FCB857}" dt="2021-03-17T02:23:10.170" v="1" actId="14100"/>
      <pc:docMkLst>
        <pc:docMk/>
      </pc:docMkLst>
      <pc:sldChg chg="modSp">
        <pc:chgData name="Curtis Zhuang" userId="S::shengyan@uchicago.edu::91b40463-df96-4fab-8ef2-7226bfbda449" providerId="AD" clId="Web-{B1D8692A-9101-4823-BC3B-E04FA6FCB857}" dt="2021-03-17T02:23:10.170" v="1" actId="14100"/>
        <pc:sldMkLst>
          <pc:docMk/>
          <pc:sldMk cId="2378990645" sldId="299"/>
        </pc:sldMkLst>
        <pc:picChg chg="mod">
          <ac:chgData name="Curtis Zhuang" userId="S::shengyan@uchicago.edu::91b40463-df96-4fab-8ef2-7226bfbda449" providerId="AD" clId="Web-{B1D8692A-9101-4823-BC3B-E04FA6FCB857}" dt="2021-03-17T02:23:10.170" v="1" actId="14100"/>
          <ac:picMkLst>
            <pc:docMk/>
            <pc:sldMk cId="2378990645" sldId="299"/>
            <ac:picMk id="3" creationId="{09F6D838-D5E9-44F1-8DF7-12C05EA4C2CD}"/>
          </ac:picMkLst>
        </pc:picChg>
      </pc:sldChg>
    </pc:docChg>
  </pc:docChgLst>
  <pc:docChgLst>
    <pc:chgData name="Curtis Zhuang" userId="S::shengyan@uchicago.edu::91b40463-df96-4fab-8ef2-7226bfbda449" providerId="AD" clId="Web-{AAFFDC44-4AE7-4BD2-8B68-5D5F6E7D66E8}"/>
    <pc:docChg chg="addSld modSld modSection">
      <pc:chgData name="Curtis Zhuang" userId="S::shengyan@uchicago.edu::91b40463-df96-4fab-8ef2-7226bfbda449" providerId="AD" clId="Web-{AAFFDC44-4AE7-4BD2-8B68-5D5F6E7D66E8}" dt="2021-03-10T23:00:01.477" v="30" actId="20577"/>
      <pc:docMkLst>
        <pc:docMk/>
      </pc:docMkLst>
      <pc:sldChg chg="modSp">
        <pc:chgData name="Curtis Zhuang" userId="S::shengyan@uchicago.edu::91b40463-df96-4fab-8ef2-7226bfbda449" providerId="AD" clId="Web-{AAFFDC44-4AE7-4BD2-8B68-5D5F6E7D66E8}" dt="2021-03-10T23:00:01.477" v="30" actId="20577"/>
        <pc:sldMkLst>
          <pc:docMk/>
          <pc:sldMk cId="109857222" sldId="256"/>
        </pc:sldMkLst>
        <pc:spChg chg="mod">
          <ac:chgData name="Curtis Zhuang" userId="S::shengyan@uchicago.edu::91b40463-df96-4fab-8ef2-7226bfbda449" providerId="AD" clId="Web-{AAFFDC44-4AE7-4BD2-8B68-5D5F6E7D66E8}" dt="2021-03-10T22:59:53.102" v="22" actId="20577"/>
          <ac:spMkLst>
            <pc:docMk/>
            <pc:sldMk cId="109857222" sldId="256"/>
            <ac:spMk id="2" creationId="{00000000-0000-0000-0000-000000000000}"/>
          </ac:spMkLst>
        </pc:spChg>
        <pc:spChg chg="mod">
          <ac:chgData name="Curtis Zhuang" userId="S::shengyan@uchicago.edu::91b40463-df96-4fab-8ef2-7226bfbda449" providerId="AD" clId="Web-{AAFFDC44-4AE7-4BD2-8B68-5D5F6E7D66E8}" dt="2021-03-10T23:00:01.477" v="30" actId="20577"/>
          <ac:spMkLst>
            <pc:docMk/>
            <pc:sldMk cId="109857222" sldId="256"/>
            <ac:spMk id="3" creationId="{00000000-0000-0000-0000-000000000000}"/>
          </ac:spMkLst>
        </pc:spChg>
      </pc:sldChg>
      <pc:sldChg chg="new">
        <pc:chgData name="Curtis Zhuang" userId="S::shengyan@uchicago.edu::91b40463-df96-4fab-8ef2-7226bfbda449" providerId="AD" clId="Web-{AAFFDC44-4AE7-4BD2-8B68-5D5F6E7D66E8}" dt="2021-03-10T22:59:25.040" v="0"/>
        <pc:sldMkLst>
          <pc:docMk/>
          <pc:sldMk cId="3379140163" sldId="258"/>
        </pc:sldMkLst>
      </pc:sldChg>
      <pc:sldChg chg="new">
        <pc:chgData name="Curtis Zhuang" userId="S::shengyan@uchicago.edu::91b40463-df96-4fab-8ef2-7226bfbda449" providerId="AD" clId="Web-{AAFFDC44-4AE7-4BD2-8B68-5D5F6E7D66E8}" dt="2021-03-10T22:59:33.899" v="1"/>
        <pc:sldMkLst>
          <pc:docMk/>
          <pc:sldMk cId="2449133744" sldId="259"/>
        </pc:sldMkLst>
      </pc:sldChg>
      <pc:sldChg chg="new">
        <pc:chgData name="Curtis Zhuang" userId="S::shengyan@uchicago.edu::91b40463-df96-4fab-8ef2-7226bfbda449" providerId="AD" clId="Web-{AAFFDC44-4AE7-4BD2-8B68-5D5F6E7D66E8}" dt="2021-03-10T22:59:35.899" v="2"/>
        <pc:sldMkLst>
          <pc:docMk/>
          <pc:sldMk cId="2706633318" sldId="260"/>
        </pc:sldMkLst>
      </pc:sldChg>
      <pc:sldChg chg="add replId">
        <pc:chgData name="Curtis Zhuang" userId="S::shengyan@uchicago.edu::91b40463-df96-4fab-8ef2-7226bfbda449" providerId="AD" clId="Web-{AAFFDC44-4AE7-4BD2-8B68-5D5F6E7D66E8}" dt="2021-03-10T22:59:37.571" v="3"/>
        <pc:sldMkLst>
          <pc:docMk/>
          <pc:sldMk cId="1893424077" sldId="261"/>
        </pc:sldMkLst>
      </pc:sldChg>
      <pc:sldChg chg="add replId">
        <pc:chgData name="Curtis Zhuang" userId="S::shengyan@uchicago.edu::91b40463-df96-4fab-8ef2-7226bfbda449" providerId="AD" clId="Web-{AAFFDC44-4AE7-4BD2-8B68-5D5F6E7D66E8}" dt="2021-03-10T22:59:38.024" v="4"/>
        <pc:sldMkLst>
          <pc:docMk/>
          <pc:sldMk cId="3925416893" sldId="262"/>
        </pc:sldMkLst>
      </pc:sldChg>
      <pc:sldChg chg="add replId">
        <pc:chgData name="Curtis Zhuang" userId="S::shengyan@uchicago.edu::91b40463-df96-4fab-8ef2-7226bfbda449" providerId="AD" clId="Web-{AAFFDC44-4AE7-4BD2-8B68-5D5F6E7D66E8}" dt="2021-03-10T22:59:38.290" v="5"/>
        <pc:sldMkLst>
          <pc:docMk/>
          <pc:sldMk cId="3593410172" sldId="263"/>
        </pc:sldMkLst>
      </pc:sldChg>
      <pc:sldChg chg="add replId">
        <pc:chgData name="Curtis Zhuang" userId="S::shengyan@uchicago.edu::91b40463-df96-4fab-8ef2-7226bfbda449" providerId="AD" clId="Web-{AAFFDC44-4AE7-4BD2-8B68-5D5F6E7D66E8}" dt="2021-03-10T22:59:38.602" v="6"/>
        <pc:sldMkLst>
          <pc:docMk/>
          <pc:sldMk cId="1931577555" sldId="264"/>
        </pc:sldMkLst>
      </pc:sldChg>
      <pc:sldChg chg="add replId">
        <pc:chgData name="Curtis Zhuang" userId="S::shengyan@uchicago.edu::91b40463-df96-4fab-8ef2-7226bfbda449" providerId="AD" clId="Web-{AAFFDC44-4AE7-4BD2-8B68-5D5F6E7D66E8}" dt="2021-03-10T22:59:38.634" v="7"/>
        <pc:sldMkLst>
          <pc:docMk/>
          <pc:sldMk cId="808649115" sldId="265"/>
        </pc:sldMkLst>
      </pc:sldChg>
      <pc:sldChg chg="add replId">
        <pc:chgData name="Curtis Zhuang" userId="S::shengyan@uchicago.edu::91b40463-df96-4fab-8ef2-7226bfbda449" providerId="AD" clId="Web-{AAFFDC44-4AE7-4BD2-8B68-5D5F6E7D66E8}" dt="2021-03-10T22:59:38.821" v="8"/>
        <pc:sldMkLst>
          <pc:docMk/>
          <pc:sldMk cId="1516125569" sldId="266"/>
        </pc:sldMkLst>
      </pc:sldChg>
      <pc:sldChg chg="add replId">
        <pc:chgData name="Curtis Zhuang" userId="S::shengyan@uchicago.edu::91b40463-df96-4fab-8ef2-7226bfbda449" providerId="AD" clId="Web-{AAFFDC44-4AE7-4BD2-8B68-5D5F6E7D66E8}" dt="2021-03-10T22:59:39.149" v="9"/>
        <pc:sldMkLst>
          <pc:docMk/>
          <pc:sldMk cId="1111832242" sldId="267"/>
        </pc:sldMkLst>
      </pc:sldChg>
    </pc:docChg>
  </pc:docChgLst>
  <pc:docChgLst>
    <pc:chgData name="Curtis Zhuang" userId="S::shengyan@uchicago.edu::91b40463-df96-4fab-8ef2-7226bfbda449" providerId="AD" clId="Web-{CA9E3B48-8FEF-4D74-967D-2542F8A58C4A}"/>
    <pc:docChg chg="addSld delSld modSld modSection">
      <pc:chgData name="Curtis Zhuang" userId="S::shengyan@uchicago.edu::91b40463-df96-4fab-8ef2-7226bfbda449" providerId="AD" clId="Web-{CA9E3B48-8FEF-4D74-967D-2542F8A58C4A}" dt="2021-03-12T04:45:31.472" v="41"/>
      <pc:docMkLst>
        <pc:docMk/>
      </pc:docMkLst>
      <pc:sldChg chg="addSp delSp modSp mod setBg setClrOvrMap">
        <pc:chgData name="Curtis Zhuang" userId="S::shengyan@uchicago.edu::91b40463-df96-4fab-8ef2-7226bfbda449" providerId="AD" clId="Web-{CA9E3B48-8FEF-4D74-967D-2542F8A58C4A}" dt="2021-03-12T04:45:13.879" v="40"/>
        <pc:sldMkLst>
          <pc:docMk/>
          <pc:sldMk cId="3231498663" sldId="257"/>
        </pc:sldMkLst>
        <pc:spChg chg="mod">
          <ac:chgData name="Curtis Zhuang" userId="S::shengyan@uchicago.edu::91b40463-df96-4fab-8ef2-7226bfbda449" providerId="AD" clId="Web-{CA9E3B48-8FEF-4D74-967D-2542F8A58C4A}" dt="2021-03-12T04:43:48.645" v="32"/>
          <ac:spMkLst>
            <pc:docMk/>
            <pc:sldMk cId="3231498663" sldId="257"/>
            <ac:spMk id="2" creationId="{1843EAF6-8259-423B-9C89-8847B5C3CF20}"/>
          </ac:spMkLst>
        </pc:spChg>
        <pc:spChg chg="del">
          <ac:chgData name="Curtis Zhuang" userId="S::shengyan@uchicago.edu::91b40463-df96-4fab-8ef2-7226bfbda449" providerId="AD" clId="Web-{CA9E3B48-8FEF-4D74-967D-2542F8A58C4A}" dt="2021-03-12T04:40:41.725" v="2"/>
          <ac:spMkLst>
            <pc:docMk/>
            <pc:sldMk cId="3231498663" sldId="257"/>
            <ac:spMk id="3" creationId="{72DA609E-BB09-4AA2-BB3A-6432A03F3D0A}"/>
          </ac:spMkLst>
        </pc:spChg>
        <pc:spChg chg="add del">
          <ac:chgData name="Curtis Zhuang" userId="S::shengyan@uchicago.edu::91b40463-df96-4fab-8ef2-7226bfbda449" providerId="AD" clId="Web-{CA9E3B48-8FEF-4D74-967D-2542F8A58C4A}" dt="2021-03-12T04:41:46.178" v="7"/>
          <ac:spMkLst>
            <pc:docMk/>
            <pc:sldMk cId="3231498663" sldId="257"/>
            <ac:spMk id="10" creationId="{68575C10-8187-4AC4-AD72-C754EAFD2867}"/>
          </ac:spMkLst>
        </pc:spChg>
        <pc:spChg chg="add del">
          <ac:chgData name="Curtis Zhuang" userId="S::shengyan@uchicago.edu::91b40463-df96-4fab-8ef2-7226bfbda449" providerId="AD" clId="Web-{CA9E3B48-8FEF-4D74-967D-2542F8A58C4A}" dt="2021-03-12T04:43:48.645" v="32"/>
          <ac:spMkLst>
            <pc:docMk/>
            <pc:sldMk cId="3231498663" sldId="257"/>
            <ac:spMk id="94" creationId="{C5E6CFF1-2F42-4E10-9A97-F116F46F53FE}"/>
          </ac:spMkLst>
        </pc:spChg>
        <pc:spChg chg="add del mod">
          <ac:chgData name="Curtis Zhuang" userId="S::shengyan@uchicago.edu::91b40463-df96-4fab-8ef2-7226bfbda449" providerId="AD" clId="Web-{CA9E3B48-8FEF-4D74-967D-2542F8A58C4A}" dt="2021-03-12T04:41:55.475" v="10"/>
          <ac:spMkLst>
            <pc:docMk/>
            <pc:sldMk cId="3231498663" sldId="257"/>
            <ac:spMk id="215" creationId="{7C37C97A-1BF4-491B-9D8E-84C66DD91D57}"/>
          </ac:spMkLst>
        </pc:spChg>
        <pc:graphicFrameChg chg="add del mod modGraphic">
          <ac:chgData name="Curtis Zhuang" userId="S::shengyan@uchicago.edu::91b40463-df96-4fab-8ef2-7226bfbda449" providerId="AD" clId="Web-{CA9E3B48-8FEF-4D74-967D-2542F8A58C4A}" dt="2021-03-12T04:41:51.475" v="8"/>
          <ac:graphicFrameMkLst>
            <pc:docMk/>
            <pc:sldMk cId="3231498663" sldId="257"/>
            <ac:graphicFrameMk id="5" creationId="{92834790-0AEC-415F-889A-E9D993C2D654}"/>
          </ac:graphicFrameMkLst>
        </pc:graphicFrameChg>
        <pc:graphicFrameChg chg="add mod modGraphic">
          <ac:chgData name="Curtis Zhuang" userId="S::shengyan@uchicago.edu::91b40463-df96-4fab-8ef2-7226bfbda449" providerId="AD" clId="Web-{CA9E3B48-8FEF-4D74-967D-2542F8A58C4A}" dt="2021-03-12T04:45:13.879" v="40"/>
          <ac:graphicFrameMkLst>
            <pc:docMk/>
            <pc:sldMk cId="3231498663" sldId="257"/>
            <ac:graphicFrameMk id="216" creationId="{74EC9DCC-4529-4CF5-9D59-8E62A765922B}"/>
          </ac:graphicFrameMkLst>
        </pc:graphicFrameChg>
        <pc:picChg chg="add del">
          <ac:chgData name="Curtis Zhuang" userId="S::shengyan@uchicago.edu::91b40463-df96-4fab-8ef2-7226bfbda449" providerId="AD" clId="Web-{CA9E3B48-8FEF-4D74-967D-2542F8A58C4A}" dt="2021-03-12T04:43:48.645" v="32"/>
          <ac:picMkLst>
            <pc:docMk/>
            <pc:sldMk cId="3231498663" sldId="257"/>
            <ac:picMk id="218" creationId="{0B860A9E-9254-4064-A44A-60C3C7146A75}"/>
          </ac:picMkLst>
        </pc:picChg>
        <pc:picChg chg="add del ord">
          <ac:chgData name="Curtis Zhuang" userId="S::shengyan@uchicago.edu::91b40463-df96-4fab-8ef2-7226bfbda449" providerId="AD" clId="Web-{CA9E3B48-8FEF-4D74-967D-2542F8A58C4A}" dt="2021-03-12T04:43:18.427" v="24"/>
          <ac:picMkLst>
            <pc:docMk/>
            <pc:sldMk cId="3231498663" sldId="257"/>
            <ac:picMk id="370" creationId="{F3EC32EA-2BF6-438A-9952-3788FE5976B2}"/>
          </ac:picMkLst>
        </pc:picChg>
        <pc:cxnChg chg="add del">
          <ac:chgData name="Curtis Zhuang" userId="S::shengyan@uchicago.edu::91b40463-df96-4fab-8ef2-7226bfbda449" providerId="AD" clId="Web-{CA9E3B48-8FEF-4D74-967D-2542F8A58C4A}" dt="2021-03-12T04:41:46.178" v="7"/>
          <ac:cxnSpMkLst>
            <pc:docMk/>
            <pc:sldMk cId="3231498663" sldId="257"/>
            <ac:cxnSpMk id="12" creationId="{74E776C9-ED67-41B7-B3A3-4DF76EF3ACEE}"/>
          </ac:cxnSpMkLst>
        </pc:cxnChg>
        <pc:cxnChg chg="add del">
          <ac:chgData name="Curtis Zhuang" userId="S::shengyan@uchicago.edu::91b40463-df96-4fab-8ef2-7226bfbda449" providerId="AD" clId="Web-{CA9E3B48-8FEF-4D74-967D-2542F8A58C4A}" dt="2021-03-12T04:43:48.645" v="32"/>
          <ac:cxnSpMkLst>
            <pc:docMk/>
            <pc:sldMk cId="3231498663" sldId="257"/>
            <ac:cxnSpMk id="96" creationId="{67182200-4859-4C8D-BCBB-55B245C28BA3}"/>
          </ac:cxnSpMkLst>
        </pc:cxnChg>
      </pc:sldChg>
      <pc:sldChg chg="addSp modSp mod setBg">
        <pc:chgData name="Curtis Zhuang" userId="S::shengyan@uchicago.edu::91b40463-df96-4fab-8ef2-7226bfbda449" providerId="AD" clId="Web-{CA9E3B48-8FEF-4D74-967D-2542F8A58C4A}" dt="2021-03-12T04:40:17.101" v="1"/>
        <pc:sldMkLst>
          <pc:docMk/>
          <pc:sldMk cId="1792043217" sldId="276"/>
        </pc:sldMkLst>
        <pc:spChg chg="mod">
          <ac:chgData name="Curtis Zhuang" userId="S::shengyan@uchicago.edu::91b40463-df96-4fab-8ef2-7226bfbda449" providerId="AD" clId="Web-{CA9E3B48-8FEF-4D74-967D-2542F8A58C4A}" dt="2021-03-12T04:40:17.101" v="1"/>
          <ac:spMkLst>
            <pc:docMk/>
            <pc:sldMk cId="1792043217" sldId="276"/>
            <ac:spMk id="2" creationId="{9E5613BD-C1C5-416B-B6DD-C76C1FB7FC76}"/>
          </ac:spMkLst>
        </pc:spChg>
        <pc:spChg chg="mod">
          <ac:chgData name="Curtis Zhuang" userId="S::shengyan@uchicago.edu::91b40463-df96-4fab-8ef2-7226bfbda449" providerId="AD" clId="Web-{CA9E3B48-8FEF-4D74-967D-2542F8A58C4A}" dt="2021-03-12T04:40:17.101" v="1"/>
          <ac:spMkLst>
            <pc:docMk/>
            <pc:sldMk cId="1792043217" sldId="276"/>
            <ac:spMk id="3" creationId="{1DF3BF49-0126-4024-98A7-D04C20B2DF92}"/>
          </ac:spMkLst>
        </pc:spChg>
        <pc:spChg chg="add">
          <ac:chgData name="Curtis Zhuang" userId="S::shengyan@uchicago.edu::91b40463-df96-4fab-8ef2-7226bfbda449" providerId="AD" clId="Web-{CA9E3B48-8FEF-4D74-967D-2542F8A58C4A}" dt="2021-03-12T04:40:17.101" v="1"/>
          <ac:spMkLst>
            <pc:docMk/>
            <pc:sldMk cId="1792043217" sldId="276"/>
            <ac:spMk id="10" creationId="{3CD9DF72-87A3-404E-A828-84CBF11A8303}"/>
          </ac:spMkLst>
        </pc:spChg>
        <pc:picChg chg="add ord">
          <ac:chgData name="Curtis Zhuang" userId="S::shengyan@uchicago.edu::91b40463-df96-4fab-8ef2-7226bfbda449" providerId="AD" clId="Web-{CA9E3B48-8FEF-4D74-967D-2542F8A58C4A}" dt="2021-03-12T04:40:17.101" v="1"/>
          <ac:picMkLst>
            <pc:docMk/>
            <pc:sldMk cId="1792043217" sldId="276"/>
            <ac:picMk id="5" creationId="{147C4A50-C454-4CB5-91EC-71490C0AF981}"/>
          </ac:picMkLst>
        </pc:picChg>
        <pc:cxnChg chg="add">
          <ac:chgData name="Curtis Zhuang" userId="S::shengyan@uchicago.edu::91b40463-df96-4fab-8ef2-7226bfbda449" providerId="AD" clId="Web-{CA9E3B48-8FEF-4D74-967D-2542F8A58C4A}" dt="2021-03-12T04:40:17.101" v="1"/>
          <ac:cxnSpMkLst>
            <pc:docMk/>
            <pc:sldMk cId="1792043217" sldId="276"/>
            <ac:cxnSpMk id="12" creationId="{20E3A342-4D61-4E3F-AF90-1AB42AEB96CC}"/>
          </ac:cxnSpMkLst>
        </pc:cxnChg>
      </pc:sldChg>
      <pc:sldChg chg="new">
        <pc:chgData name="Curtis Zhuang" userId="S::shengyan@uchicago.edu::91b40463-df96-4fab-8ef2-7226bfbda449" providerId="AD" clId="Web-{CA9E3B48-8FEF-4D74-967D-2542F8A58C4A}" dt="2021-03-12T04:43:54.661" v="33"/>
        <pc:sldMkLst>
          <pc:docMk/>
          <pc:sldMk cId="3595456057" sldId="289"/>
        </pc:sldMkLst>
      </pc:sldChg>
      <pc:sldChg chg="new del">
        <pc:chgData name="Curtis Zhuang" userId="S::shengyan@uchicago.edu::91b40463-df96-4fab-8ef2-7226bfbda449" providerId="AD" clId="Web-{CA9E3B48-8FEF-4D74-967D-2542F8A58C4A}" dt="2021-03-12T04:43:47.614" v="31"/>
        <pc:sldMkLst>
          <pc:docMk/>
          <pc:sldMk cId="3929289510" sldId="289"/>
        </pc:sldMkLst>
      </pc:sldChg>
      <pc:sldChg chg="add del replId">
        <pc:chgData name="Curtis Zhuang" userId="S::shengyan@uchicago.edu::91b40463-df96-4fab-8ef2-7226bfbda449" providerId="AD" clId="Web-{CA9E3B48-8FEF-4D74-967D-2542F8A58C4A}" dt="2021-03-12T04:43:57.286" v="35"/>
        <pc:sldMkLst>
          <pc:docMk/>
          <pc:sldMk cId="434361672" sldId="290"/>
        </pc:sldMkLst>
      </pc:sldChg>
      <pc:sldChg chg="add del replId">
        <pc:chgData name="Curtis Zhuang" userId="S::shengyan@uchicago.edu::91b40463-df96-4fab-8ef2-7226bfbda449" providerId="AD" clId="Web-{CA9E3B48-8FEF-4D74-967D-2542F8A58C4A}" dt="2021-03-12T04:45:31.472" v="41"/>
        <pc:sldMkLst>
          <pc:docMk/>
          <pc:sldMk cId="1970954584" sldId="290"/>
        </pc:sldMkLst>
      </pc:sldChg>
      <pc:sldChg chg="add del replId">
        <pc:chgData name="Curtis Zhuang" userId="S::shengyan@uchicago.edu::91b40463-df96-4fab-8ef2-7226bfbda449" providerId="AD" clId="Web-{CA9E3B48-8FEF-4D74-967D-2542F8A58C4A}" dt="2021-03-12T04:43:43.114" v="30"/>
        <pc:sldMkLst>
          <pc:docMk/>
          <pc:sldMk cId="2640287077" sldId="290"/>
        </pc:sldMkLst>
      </pc:sldChg>
    </pc:docChg>
  </pc:docChgLst>
  <pc:docChgLst>
    <pc:chgData name="Curtis Zhuang" userId="S::shengyan@uchicago.edu::91b40463-df96-4fab-8ef2-7226bfbda449" providerId="AD" clId="Web-{3D6D2BC3-CF9E-4C93-BFFD-547ACD3F30E0}"/>
    <pc:docChg chg="addSld modSld modSection">
      <pc:chgData name="Curtis Zhuang" userId="S::shengyan@uchicago.edu::91b40463-df96-4fab-8ef2-7226bfbda449" providerId="AD" clId="Web-{3D6D2BC3-CF9E-4C93-BFFD-547ACD3F30E0}" dt="2021-03-17T02:11:59.713" v="1" actId="20577"/>
      <pc:docMkLst>
        <pc:docMk/>
      </pc:docMkLst>
      <pc:sldChg chg="modSp">
        <pc:chgData name="Curtis Zhuang" userId="S::shengyan@uchicago.edu::91b40463-df96-4fab-8ef2-7226bfbda449" providerId="AD" clId="Web-{3D6D2BC3-CF9E-4C93-BFFD-547ACD3F30E0}" dt="2021-03-17T02:11:59.713" v="1" actId="20577"/>
        <pc:sldMkLst>
          <pc:docMk/>
          <pc:sldMk cId="1922073079" sldId="287"/>
        </pc:sldMkLst>
        <pc:spChg chg="mod">
          <ac:chgData name="Curtis Zhuang" userId="S::shengyan@uchicago.edu::91b40463-df96-4fab-8ef2-7226bfbda449" providerId="AD" clId="Web-{3D6D2BC3-CF9E-4C93-BFFD-547ACD3F30E0}" dt="2021-03-17T02:11:59.713" v="1" actId="20577"/>
          <ac:spMkLst>
            <pc:docMk/>
            <pc:sldMk cId="1922073079" sldId="287"/>
            <ac:spMk id="2" creationId="{6145F04B-F3E7-4174-A903-B7F023F3E613}"/>
          </ac:spMkLst>
        </pc:spChg>
      </pc:sldChg>
      <pc:sldChg chg="add replId">
        <pc:chgData name="Curtis Zhuang" userId="S::shengyan@uchicago.edu::91b40463-df96-4fab-8ef2-7226bfbda449" providerId="AD" clId="Web-{3D6D2BC3-CF9E-4C93-BFFD-547ACD3F30E0}" dt="2021-03-17T02:08:50.542" v="0"/>
        <pc:sldMkLst>
          <pc:docMk/>
          <pc:sldMk cId="3354626394" sldId="311"/>
        </pc:sldMkLst>
      </pc:sldChg>
    </pc:docChg>
  </pc:docChgLst>
  <pc:docChgLst>
    <pc:chgData name="Maggie Wu" userId="S::maggiewu@uchicago.edu::fe8e4b0b-4716-4274-9a67-550e4c4441c1" providerId="AD" clId="Web-{296040FC-9A41-4DDE-9AE3-E64B1E059F67}"/>
    <pc:docChg chg="modSld">
      <pc:chgData name="Maggie Wu" userId="S::maggiewu@uchicago.edu::fe8e4b0b-4716-4274-9a67-550e4c4441c1" providerId="AD" clId="Web-{296040FC-9A41-4DDE-9AE3-E64B1E059F67}" dt="2021-03-18T00:24:51.805" v="55" actId="20577"/>
      <pc:docMkLst>
        <pc:docMk/>
      </pc:docMkLst>
      <pc:sldChg chg="modSp">
        <pc:chgData name="Maggie Wu" userId="S::maggiewu@uchicago.edu::fe8e4b0b-4716-4274-9a67-550e4c4441c1" providerId="AD" clId="Web-{296040FC-9A41-4DDE-9AE3-E64B1E059F67}" dt="2021-03-17T23:10:31.787" v="8"/>
        <pc:sldMkLst>
          <pc:docMk/>
          <pc:sldMk cId="1516125569" sldId="266"/>
        </pc:sldMkLst>
        <pc:picChg chg="mod">
          <ac:chgData name="Maggie Wu" userId="S::maggiewu@uchicago.edu::fe8e4b0b-4716-4274-9a67-550e4c4441c1" providerId="AD" clId="Web-{296040FC-9A41-4DDE-9AE3-E64B1E059F67}" dt="2021-03-17T23:10:31.787" v="8"/>
          <ac:picMkLst>
            <pc:docMk/>
            <pc:sldMk cId="1516125569" sldId="266"/>
            <ac:picMk id="10" creationId="{56374078-5F62-EE49-805B-251BD054892E}"/>
          </ac:picMkLst>
        </pc:picChg>
        <pc:picChg chg="mod">
          <ac:chgData name="Maggie Wu" userId="S::maggiewu@uchicago.edu::fe8e4b0b-4716-4274-9a67-550e4c4441c1" providerId="AD" clId="Web-{296040FC-9A41-4DDE-9AE3-E64B1E059F67}" dt="2021-03-17T23:10:28.490" v="7"/>
          <ac:picMkLst>
            <pc:docMk/>
            <pc:sldMk cId="1516125569" sldId="266"/>
            <ac:picMk id="13" creationId="{989D0855-6D5C-2B43-B95D-8AB6E6A3DAF3}"/>
          </ac:picMkLst>
        </pc:picChg>
      </pc:sldChg>
      <pc:sldChg chg="modSp">
        <pc:chgData name="Maggie Wu" userId="S::maggiewu@uchicago.edu::fe8e4b0b-4716-4274-9a67-550e4c4441c1" providerId="AD" clId="Web-{296040FC-9A41-4DDE-9AE3-E64B1E059F67}" dt="2021-03-18T00:24:51.805" v="55" actId="20577"/>
        <pc:sldMkLst>
          <pc:docMk/>
          <pc:sldMk cId="2776280808" sldId="349"/>
        </pc:sldMkLst>
        <pc:spChg chg="mod">
          <ac:chgData name="Maggie Wu" userId="S::maggiewu@uchicago.edu::fe8e4b0b-4716-4274-9a67-550e4c4441c1" providerId="AD" clId="Web-{296040FC-9A41-4DDE-9AE3-E64B1E059F67}" dt="2021-03-18T00:24:51.805" v="55" actId="20577"/>
          <ac:spMkLst>
            <pc:docMk/>
            <pc:sldMk cId="2776280808" sldId="349"/>
            <ac:spMk id="60" creationId="{E105C279-3EB7-B84C-9928-45D245FB6348}"/>
          </ac:spMkLst>
        </pc:spChg>
      </pc:sldChg>
    </pc:docChg>
  </pc:docChgLst>
  <pc:docChgLst>
    <pc:chgData name="Kaiwen Zhang" userId="S::kzhang12@uchicago.edu::200f9e84-51de-4d8f-9d5c-29797a77f102" providerId="AD" clId="Web-{01725491-484D-458E-9D9C-41CA53DF43A5}"/>
    <pc:docChg chg="modSld">
      <pc:chgData name="Kaiwen Zhang" userId="S::kzhang12@uchicago.edu::200f9e84-51de-4d8f-9d5c-29797a77f102" providerId="AD" clId="Web-{01725491-484D-458E-9D9C-41CA53DF43A5}" dt="2021-03-18T00:16:53.213" v="0"/>
      <pc:docMkLst>
        <pc:docMk/>
      </pc:docMkLst>
      <pc:sldChg chg="delSp">
        <pc:chgData name="Kaiwen Zhang" userId="S::kzhang12@uchicago.edu::200f9e84-51de-4d8f-9d5c-29797a77f102" providerId="AD" clId="Web-{01725491-484D-458E-9D9C-41CA53DF43A5}" dt="2021-03-18T00:16:53.213" v="0"/>
        <pc:sldMkLst>
          <pc:docMk/>
          <pc:sldMk cId="3993201424" sldId="313"/>
        </pc:sldMkLst>
        <pc:picChg chg="del">
          <ac:chgData name="Kaiwen Zhang" userId="S::kzhang12@uchicago.edu::200f9e84-51de-4d8f-9d5c-29797a77f102" providerId="AD" clId="Web-{01725491-484D-458E-9D9C-41CA53DF43A5}" dt="2021-03-18T00:16:53.213" v="0"/>
          <ac:picMkLst>
            <pc:docMk/>
            <pc:sldMk cId="3993201424" sldId="313"/>
            <ac:picMk id="5" creationId="{80FE9CE7-A075-D448-B223-E5BA261B05C9}"/>
          </ac:picMkLst>
        </pc:picChg>
      </pc:sldChg>
    </pc:docChg>
  </pc:docChgLst>
  <pc:docChgLst>
    <pc:chgData name="Pujing Yang" userId="ab333b3b-3743-41c6-90fc-2f9eb70a673e" providerId="ADAL" clId="{3B042643-3B3B-4597-83C1-7024CA510232}"/>
    <pc:docChg chg="addSld addSection modSection">
      <pc:chgData name="Pujing Yang" userId="ab333b3b-3743-41c6-90fc-2f9eb70a673e" providerId="ADAL" clId="{3B042643-3B3B-4597-83C1-7024CA510232}" dt="2021-02-10T04:25:27.653" v="14" actId="17846"/>
      <pc:docMkLst>
        <pc:docMk/>
      </pc:docMkLst>
      <pc:sldChg chg="new">
        <pc:chgData name="Pujing Yang" userId="ab333b3b-3743-41c6-90fc-2f9eb70a673e" providerId="ADAL" clId="{3B042643-3B3B-4597-83C1-7024CA510232}" dt="2021-02-10T04:23:50.215" v="2" actId="680"/>
        <pc:sldMkLst>
          <pc:docMk/>
          <pc:sldMk cId="3231498663" sldId="257"/>
        </pc:sldMkLst>
      </pc:sldChg>
    </pc:docChg>
  </pc:docChgLst>
  <pc:docChgLst>
    <pc:chgData name="Curtis Zhuang" userId="S::shengyan@uchicago.edu::91b40463-df96-4fab-8ef2-7226bfbda449" providerId="AD" clId="Web-{29DD9B66-226E-497B-B135-D933181DC3FE}"/>
    <pc:docChg chg="mod modSld modMainMaster">
      <pc:chgData name="Curtis Zhuang" userId="S::shengyan@uchicago.edu::91b40463-df96-4fab-8ef2-7226bfbda449" providerId="AD" clId="Web-{29DD9B66-226E-497B-B135-D933181DC3FE}" dt="2021-03-12T05:12:24.603" v="83" actId="20577"/>
      <pc:docMkLst>
        <pc:docMk/>
      </pc:docMkLst>
      <pc:sldChg chg="addSp delSp modSp">
        <pc:chgData name="Curtis Zhuang" userId="S::shengyan@uchicago.edu::91b40463-df96-4fab-8ef2-7226bfbda449" providerId="AD" clId="Web-{29DD9B66-226E-497B-B135-D933181DC3FE}" dt="2021-03-12T05:10:22.761" v="72" actId="20577"/>
        <pc:sldMkLst>
          <pc:docMk/>
          <pc:sldMk cId="109857222" sldId="256"/>
        </pc:sldMkLst>
        <pc:spChg chg="mod">
          <ac:chgData name="Curtis Zhuang" userId="S::shengyan@uchicago.edu::91b40463-df96-4fab-8ef2-7226bfbda449" providerId="AD" clId="Web-{29DD9B66-226E-497B-B135-D933181DC3FE}" dt="2021-03-12T05:10:22.761" v="72" actId="20577"/>
          <ac:spMkLst>
            <pc:docMk/>
            <pc:sldMk cId="109857222" sldId="256"/>
            <ac:spMk id="3" creationId="{00000000-0000-0000-0000-000000000000}"/>
          </ac:spMkLst>
        </pc:spChg>
        <pc:spChg chg="add mod">
          <ac:chgData name="Curtis Zhuang" userId="S::shengyan@uchicago.edu::91b40463-df96-4fab-8ef2-7226bfbda449" providerId="AD" clId="Web-{29DD9B66-226E-497B-B135-D933181DC3FE}" dt="2021-03-12T05:07:47.304" v="1"/>
          <ac:spMkLst>
            <pc:docMk/>
            <pc:sldMk cId="109857222" sldId="256"/>
            <ac:spMk id="4" creationId="{CEE063B2-075F-4309-B0C1-BCBCED259D5D}"/>
          </ac:spMkLst>
        </pc:spChg>
        <pc:spChg chg="add del mod">
          <ac:chgData name="Curtis Zhuang" userId="S::shengyan@uchicago.edu::91b40463-df96-4fab-8ef2-7226bfbda449" providerId="AD" clId="Web-{29DD9B66-226E-497B-B135-D933181DC3FE}" dt="2021-03-12T05:08:06.038" v="9"/>
          <ac:spMkLst>
            <pc:docMk/>
            <pc:sldMk cId="109857222" sldId="256"/>
            <ac:spMk id="5" creationId="{00858D55-4160-4125-B9A5-AD680F0852DB}"/>
          </ac:spMkLst>
        </pc:spChg>
      </pc:sldChg>
      <pc:sldChg chg="addSp delSp modSp">
        <pc:chgData name="Curtis Zhuang" userId="S::shengyan@uchicago.edu::91b40463-df96-4fab-8ef2-7226bfbda449" providerId="AD" clId="Web-{29DD9B66-226E-497B-B135-D933181DC3FE}" dt="2021-03-12T05:12:24.603" v="83" actId="20577"/>
        <pc:sldMkLst>
          <pc:docMk/>
          <pc:sldMk cId="3231498663" sldId="257"/>
        </pc:sldMkLst>
        <pc:spChg chg="add mod">
          <ac:chgData name="Curtis Zhuang" userId="S::shengyan@uchicago.edu::91b40463-df96-4fab-8ef2-7226bfbda449" providerId="AD" clId="Web-{29DD9B66-226E-497B-B135-D933181DC3FE}" dt="2021-03-12T05:07:47.304" v="1"/>
          <ac:spMkLst>
            <pc:docMk/>
            <pc:sldMk cId="3231498663" sldId="257"/>
            <ac:spMk id="41" creationId="{E3F648B0-B263-4EF6-A3AC-7DC3C74CF761}"/>
          </ac:spMkLst>
        </pc:spChg>
        <pc:spChg chg="add del mod">
          <ac:chgData name="Curtis Zhuang" userId="S::shengyan@uchicago.edu::91b40463-df96-4fab-8ef2-7226bfbda449" providerId="AD" clId="Web-{29DD9B66-226E-497B-B135-D933181DC3FE}" dt="2021-03-12T05:08:06.038" v="9"/>
          <ac:spMkLst>
            <pc:docMk/>
            <pc:sldMk cId="3231498663" sldId="257"/>
            <ac:spMk id="61" creationId="{7D599F4F-4BD0-4F75-96A5-72FDF7711364}"/>
          </ac:spMkLst>
        </pc:spChg>
        <pc:graphicFrameChg chg="modGraphic">
          <ac:chgData name="Curtis Zhuang" userId="S::shengyan@uchicago.edu::91b40463-df96-4fab-8ef2-7226bfbda449" providerId="AD" clId="Web-{29DD9B66-226E-497B-B135-D933181DC3FE}" dt="2021-03-12T05:12:24.603" v="83" actId="20577"/>
          <ac:graphicFrameMkLst>
            <pc:docMk/>
            <pc:sldMk cId="3231498663" sldId="257"/>
            <ac:graphicFrameMk id="216" creationId="{74EC9DCC-4529-4CF5-9D59-8E62A765922B}"/>
          </ac:graphicFrameMkLst>
        </pc:graphicFrameChg>
      </pc:sldChg>
      <pc:sldChg chg="addSp delSp modSp">
        <pc:chgData name="Curtis Zhuang" userId="S::shengyan@uchicago.edu::91b40463-df96-4fab-8ef2-7226bfbda449" providerId="AD" clId="Web-{29DD9B66-226E-497B-B135-D933181DC3FE}" dt="2021-03-12T05:08:06.038" v="9"/>
        <pc:sldMkLst>
          <pc:docMk/>
          <pc:sldMk cId="3379140163" sldId="258"/>
        </pc:sldMkLst>
        <pc:spChg chg="add mod">
          <ac:chgData name="Curtis Zhuang" userId="S::shengyan@uchicago.edu::91b40463-df96-4fab-8ef2-7226bfbda449" providerId="AD" clId="Web-{29DD9B66-226E-497B-B135-D933181DC3FE}" dt="2021-03-12T05:07:47.304" v="1"/>
          <ac:spMkLst>
            <pc:docMk/>
            <pc:sldMk cId="3379140163" sldId="258"/>
            <ac:spMk id="11" creationId="{44E6F18B-5108-433B-9B25-09B470CD9A44}"/>
          </ac:spMkLst>
        </pc:spChg>
        <pc:spChg chg="add del mod">
          <ac:chgData name="Curtis Zhuang" userId="S::shengyan@uchicago.edu::91b40463-df96-4fab-8ef2-7226bfbda449" providerId="AD" clId="Web-{29DD9B66-226E-497B-B135-D933181DC3FE}" dt="2021-03-12T05:08:06.038" v="9"/>
          <ac:spMkLst>
            <pc:docMk/>
            <pc:sldMk cId="3379140163" sldId="258"/>
            <ac:spMk id="12" creationId="{E5A6ACDF-4AB9-48FA-90A6-F782A5FC15C5}"/>
          </ac:spMkLst>
        </pc:spChg>
      </pc:sldChg>
      <pc:sldChg chg="addSp delSp modSp">
        <pc:chgData name="Curtis Zhuang" userId="S::shengyan@uchicago.edu::91b40463-df96-4fab-8ef2-7226bfbda449" providerId="AD" clId="Web-{29DD9B66-226E-497B-B135-D933181DC3FE}" dt="2021-03-12T05:08:06.038" v="9"/>
        <pc:sldMkLst>
          <pc:docMk/>
          <pc:sldMk cId="2449133744" sldId="259"/>
        </pc:sldMkLst>
        <pc:spChg chg="add mod">
          <ac:chgData name="Curtis Zhuang" userId="S::shengyan@uchicago.edu::91b40463-df96-4fab-8ef2-7226bfbda449" providerId="AD" clId="Web-{29DD9B66-226E-497B-B135-D933181DC3FE}" dt="2021-03-12T05:07:47.304" v="1"/>
          <ac:spMkLst>
            <pc:docMk/>
            <pc:sldMk cId="2449133744" sldId="259"/>
            <ac:spMk id="11" creationId="{41AD8F46-3784-4A0C-AD7F-98265C71781E}"/>
          </ac:spMkLst>
        </pc:spChg>
        <pc:spChg chg="add del mod">
          <ac:chgData name="Curtis Zhuang" userId="S::shengyan@uchicago.edu::91b40463-df96-4fab-8ef2-7226bfbda449" providerId="AD" clId="Web-{29DD9B66-226E-497B-B135-D933181DC3FE}" dt="2021-03-12T05:08:06.038" v="9"/>
          <ac:spMkLst>
            <pc:docMk/>
            <pc:sldMk cId="2449133744" sldId="259"/>
            <ac:spMk id="12" creationId="{604BC28E-0503-461F-BA9B-F92EFFDD56EF}"/>
          </ac:spMkLst>
        </pc:spChg>
      </pc:sldChg>
      <pc:sldChg chg="addSp delSp modSp">
        <pc:chgData name="Curtis Zhuang" userId="S::shengyan@uchicago.edu::91b40463-df96-4fab-8ef2-7226bfbda449" providerId="AD" clId="Web-{29DD9B66-226E-497B-B135-D933181DC3FE}" dt="2021-03-12T05:08:06.038" v="9"/>
        <pc:sldMkLst>
          <pc:docMk/>
          <pc:sldMk cId="1893424077" sldId="261"/>
        </pc:sldMkLst>
        <pc:spChg chg="add mod">
          <ac:chgData name="Curtis Zhuang" userId="S::shengyan@uchicago.edu::91b40463-df96-4fab-8ef2-7226bfbda449" providerId="AD" clId="Web-{29DD9B66-226E-497B-B135-D933181DC3FE}" dt="2021-03-12T05:07:47.304" v="1"/>
          <ac:spMkLst>
            <pc:docMk/>
            <pc:sldMk cId="1893424077" sldId="261"/>
            <ac:spMk id="11" creationId="{C038C774-69FD-4012-A6FD-228905EC5058}"/>
          </ac:spMkLst>
        </pc:spChg>
        <pc:spChg chg="add del mod">
          <ac:chgData name="Curtis Zhuang" userId="S::shengyan@uchicago.edu::91b40463-df96-4fab-8ef2-7226bfbda449" providerId="AD" clId="Web-{29DD9B66-226E-497B-B135-D933181DC3FE}" dt="2021-03-12T05:08:06.038" v="9"/>
          <ac:spMkLst>
            <pc:docMk/>
            <pc:sldMk cId="1893424077" sldId="261"/>
            <ac:spMk id="12" creationId="{01FA3054-2496-4C0A-9E85-C201BA5713F1}"/>
          </ac:spMkLst>
        </pc:spChg>
      </pc:sldChg>
      <pc:sldChg chg="addSp delSp modSp">
        <pc:chgData name="Curtis Zhuang" userId="S::shengyan@uchicago.edu::91b40463-df96-4fab-8ef2-7226bfbda449" providerId="AD" clId="Web-{29DD9B66-226E-497B-B135-D933181DC3FE}" dt="2021-03-12T05:08:00.773" v="8"/>
        <pc:sldMkLst>
          <pc:docMk/>
          <pc:sldMk cId="3925416893" sldId="262"/>
        </pc:sldMkLst>
        <pc:spChg chg="add del mod">
          <ac:chgData name="Curtis Zhuang" userId="S::shengyan@uchicago.edu::91b40463-df96-4fab-8ef2-7226bfbda449" providerId="AD" clId="Web-{29DD9B66-226E-497B-B135-D933181DC3FE}" dt="2021-03-12T05:08:00.648" v="6"/>
          <ac:spMkLst>
            <pc:docMk/>
            <pc:sldMk cId="3925416893" sldId="262"/>
            <ac:spMk id="4" creationId="{844B1FA2-5D4D-47AD-859F-66D6F7A36A13}"/>
          </ac:spMkLst>
        </pc:spChg>
        <pc:spChg chg="add del mod">
          <ac:chgData name="Curtis Zhuang" userId="S::shengyan@uchicago.edu::91b40463-df96-4fab-8ef2-7226bfbda449" providerId="AD" clId="Web-{29DD9B66-226E-497B-B135-D933181DC3FE}" dt="2021-03-12T05:08:00.773" v="8"/>
          <ac:spMkLst>
            <pc:docMk/>
            <pc:sldMk cId="3925416893" sldId="262"/>
            <ac:spMk id="6" creationId="{3C5EF277-B477-4A6A-83B8-9350FD9A57CC}"/>
          </ac:spMkLst>
        </pc:spChg>
        <pc:spChg chg="add mod">
          <ac:chgData name="Curtis Zhuang" userId="S::shengyan@uchicago.edu::91b40463-df96-4fab-8ef2-7226bfbda449" providerId="AD" clId="Web-{29DD9B66-226E-497B-B135-D933181DC3FE}" dt="2021-03-12T05:08:00.710" v="7"/>
          <ac:spMkLst>
            <pc:docMk/>
            <pc:sldMk cId="3925416893" sldId="262"/>
            <ac:spMk id="7" creationId="{1E12BDEA-F6FF-48FD-A342-50BBD860579E}"/>
          </ac:spMkLst>
        </pc:spChg>
      </pc:sldChg>
      <pc:sldChg chg="addSp delSp modSp">
        <pc:chgData name="Curtis Zhuang" userId="S::shengyan@uchicago.edu::91b40463-df96-4fab-8ef2-7226bfbda449" providerId="AD" clId="Web-{29DD9B66-226E-497B-B135-D933181DC3FE}" dt="2021-03-12T05:08:06.038" v="9"/>
        <pc:sldMkLst>
          <pc:docMk/>
          <pc:sldMk cId="3593410172" sldId="263"/>
        </pc:sldMkLst>
        <pc:spChg chg="add mod">
          <ac:chgData name="Curtis Zhuang" userId="S::shengyan@uchicago.edu::91b40463-df96-4fab-8ef2-7226bfbda449" providerId="AD" clId="Web-{29DD9B66-226E-497B-B135-D933181DC3FE}" dt="2021-03-12T05:07:47.304" v="1"/>
          <ac:spMkLst>
            <pc:docMk/>
            <pc:sldMk cId="3593410172" sldId="263"/>
            <ac:spMk id="11" creationId="{01231F76-9A08-4615-820C-195A6ACF582F}"/>
          </ac:spMkLst>
        </pc:spChg>
        <pc:spChg chg="add del mod">
          <ac:chgData name="Curtis Zhuang" userId="S::shengyan@uchicago.edu::91b40463-df96-4fab-8ef2-7226bfbda449" providerId="AD" clId="Web-{29DD9B66-226E-497B-B135-D933181DC3FE}" dt="2021-03-12T05:08:06.038" v="9"/>
          <ac:spMkLst>
            <pc:docMk/>
            <pc:sldMk cId="3593410172" sldId="263"/>
            <ac:spMk id="12" creationId="{C0506C52-913D-4F1C-938D-086C14562483}"/>
          </ac:spMkLst>
        </pc:spChg>
      </pc:sldChg>
      <pc:sldChg chg="addSp delSp modSp">
        <pc:chgData name="Curtis Zhuang" userId="S::shengyan@uchicago.edu::91b40463-df96-4fab-8ef2-7226bfbda449" providerId="AD" clId="Web-{29DD9B66-226E-497B-B135-D933181DC3FE}" dt="2021-03-12T05:08:06.038" v="9"/>
        <pc:sldMkLst>
          <pc:docMk/>
          <pc:sldMk cId="1931577555" sldId="264"/>
        </pc:sldMkLst>
        <pc:spChg chg="add mod">
          <ac:chgData name="Curtis Zhuang" userId="S::shengyan@uchicago.edu::91b40463-df96-4fab-8ef2-7226bfbda449" providerId="AD" clId="Web-{29DD9B66-226E-497B-B135-D933181DC3FE}" dt="2021-03-12T05:07:47.304" v="1"/>
          <ac:spMkLst>
            <pc:docMk/>
            <pc:sldMk cId="1931577555" sldId="264"/>
            <ac:spMk id="11" creationId="{972EC04B-BC68-4547-94EB-32AD660FE9AE}"/>
          </ac:spMkLst>
        </pc:spChg>
        <pc:spChg chg="add del mod">
          <ac:chgData name="Curtis Zhuang" userId="S::shengyan@uchicago.edu::91b40463-df96-4fab-8ef2-7226bfbda449" providerId="AD" clId="Web-{29DD9B66-226E-497B-B135-D933181DC3FE}" dt="2021-03-12T05:08:06.038" v="9"/>
          <ac:spMkLst>
            <pc:docMk/>
            <pc:sldMk cId="1931577555" sldId="264"/>
            <ac:spMk id="12" creationId="{FAFEF65B-8330-47DD-BB99-8FC55BF18E56}"/>
          </ac:spMkLst>
        </pc:spChg>
      </pc:sldChg>
      <pc:sldChg chg="addSp delSp modSp">
        <pc:chgData name="Curtis Zhuang" userId="S::shengyan@uchicago.edu::91b40463-df96-4fab-8ef2-7226bfbda449" providerId="AD" clId="Web-{29DD9B66-226E-497B-B135-D933181DC3FE}" dt="2021-03-12T05:08:06.038" v="9"/>
        <pc:sldMkLst>
          <pc:docMk/>
          <pc:sldMk cId="808649115" sldId="265"/>
        </pc:sldMkLst>
        <pc:spChg chg="add mod">
          <ac:chgData name="Curtis Zhuang" userId="S::shengyan@uchicago.edu::91b40463-df96-4fab-8ef2-7226bfbda449" providerId="AD" clId="Web-{29DD9B66-226E-497B-B135-D933181DC3FE}" dt="2021-03-12T05:07:47.304" v="1"/>
          <ac:spMkLst>
            <pc:docMk/>
            <pc:sldMk cId="808649115" sldId="265"/>
            <ac:spMk id="4" creationId="{B475A1C4-E19B-47BA-A193-00CE997CEE8C}"/>
          </ac:spMkLst>
        </pc:spChg>
        <pc:spChg chg="add del mod">
          <ac:chgData name="Curtis Zhuang" userId="S::shengyan@uchicago.edu::91b40463-df96-4fab-8ef2-7226bfbda449" providerId="AD" clId="Web-{29DD9B66-226E-497B-B135-D933181DC3FE}" dt="2021-03-12T05:08:06.038" v="9"/>
          <ac:spMkLst>
            <pc:docMk/>
            <pc:sldMk cId="808649115" sldId="265"/>
            <ac:spMk id="6" creationId="{90B3FA70-457D-44BB-89B5-FEE3CACC705D}"/>
          </ac:spMkLst>
        </pc:spChg>
      </pc:sldChg>
      <pc:sldChg chg="addSp delSp modSp">
        <pc:chgData name="Curtis Zhuang" userId="S::shengyan@uchicago.edu::91b40463-df96-4fab-8ef2-7226bfbda449" providerId="AD" clId="Web-{29DD9B66-226E-497B-B135-D933181DC3FE}" dt="2021-03-12T05:08:06.038" v="9"/>
        <pc:sldMkLst>
          <pc:docMk/>
          <pc:sldMk cId="1516125569" sldId="266"/>
        </pc:sldMkLst>
        <pc:spChg chg="add mod">
          <ac:chgData name="Curtis Zhuang" userId="S::shengyan@uchicago.edu::91b40463-df96-4fab-8ef2-7226bfbda449" providerId="AD" clId="Web-{29DD9B66-226E-497B-B135-D933181DC3FE}" dt="2021-03-12T05:07:47.304" v="1"/>
          <ac:spMkLst>
            <pc:docMk/>
            <pc:sldMk cId="1516125569" sldId="266"/>
            <ac:spMk id="11" creationId="{19B8B113-7370-438A-8342-E32DF10FE987}"/>
          </ac:spMkLst>
        </pc:spChg>
        <pc:spChg chg="add del mod">
          <ac:chgData name="Curtis Zhuang" userId="S::shengyan@uchicago.edu::91b40463-df96-4fab-8ef2-7226bfbda449" providerId="AD" clId="Web-{29DD9B66-226E-497B-B135-D933181DC3FE}" dt="2021-03-12T05:08:06.038" v="9"/>
          <ac:spMkLst>
            <pc:docMk/>
            <pc:sldMk cId="1516125569" sldId="266"/>
            <ac:spMk id="12" creationId="{0750B6D9-3A4A-4842-8B6D-7377F1B8D118}"/>
          </ac:spMkLst>
        </pc:spChg>
      </pc:sldChg>
      <pc:sldChg chg="addSp delSp modSp">
        <pc:chgData name="Curtis Zhuang" userId="S::shengyan@uchicago.edu::91b40463-df96-4fab-8ef2-7226bfbda449" providerId="AD" clId="Web-{29DD9B66-226E-497B-B135-D933181DC3FE}" dt="2021-03-12T05:08:06.038" v="9"/>
        <pc:sldMkLst>
          <pc:docMk/>
          <pc:sldMk cId="2355771188" sldId="271"/>
        </pc:sldMkLst>
        <pc:spChg chg="add mod">
          <ac:chgData name="Curtis Zhuang" userId="S::shengyan@uchicago.edu::91b40463-df96-4fab-8ef2-7226bfbda449" providerId="AD" clId="Web-{29DD9B66-226E-497B-B135-D933181DC3FE}" dt="2021-03-12T05:07:47.304" v="1"/>
          <ac:spMkLst>
            <pc:docMk/>
            <pc:sldMk cId="2355771188" sldId="271"/>
            <ac:spMk id="11" creationId="{F8254DC1-1803-43EF-847C-9F8997D34446}"/>
          </ac:spMkLst>
        </pc:spChg>
        <pc:spChg chg="add del mod">
          <ac:chgData name="Curtis Zhuang" userId="S::shengyan@uchicago.edu::91b40463-df96-4fab-8ef2-7226bfbda449" providerId="AD" clId="Web-{29DD9B66-226E-497B-B135-D933181DC3FE}" dt="2021-03-12T05:08:06.038" v="9"/>
          <ac:spMkLst>
            <pc:docMk/>
            <pc:sldMk cId="2355771188" sldId="271"/>
            <ac:spMk id="12" creationId="{3121B89A-EE9E-4662-A365-25EA45BDF023}"/>
          </ac:spMkLst>
        </pc:spChg>
      </pc:sldChg>
      <pc:sldChg chg="addSp delSp modSp">
        <pc:chgData name="Curtis Zhuang" userId="S::shengyan@uchicago.edu::91b40463-df96-4fab-8ef2-7226bfbda449" providerId="AD" clId="Web-{29DD9B66-226E-497B-B135-D933181DC3FE}" dt="2021-03-12T05:08:06.038" v="9"/>
        <pc:sldMkLst>
          <pc:docMk/>
          <pc:sldMk cId="141370523" sldId="272"/>
        </pc:sldMkLst>
        <pc:spChg chg="add mod">
          <ac:chgData name="Curtis Zhuang" userId="S::shengyan@uchicago.edu::91b40463-df96-4fab-8ef2-7226bfbda449" providerId="AD" clId="Web-{29DD9B66-226E-497B-B135-D933181DC3FE}" dt="2021-03-12T05:07:47.304" v="1"/>
          <ac:spMkLst>
            <pc:docMk/>
            <pc:sldMk cId="141370523" sldId="272"/>
            <ac:spMk id="11" creationId="{246F587D-EC92-4FE1-9589-EA681A8D7F6F}"/>
          </ac:spMkLst>
        </pc:spChg>
        <pc:spChg chg="add del mod">
          <ac:chgData name="Curtis Zhuang" userId="S::shengyan@uchicago.edu::91b40463-df96-4fab-8ef2-7226bfbda449" providerId="AD" clId="Web-{29DD9B66-226E-497B-B135-D933181DC3FE}" dt="2021-03-12T05:08:06.038" v="9"/>
          <ac:spMkLst>
            <pc:docMk/>
            <pc:sldMk cId="141370523" sldId="272"/>
            <ac:spMk id="12" creationId="{CC92DE16-1EA4-4042-80C8-DBCABE325C07}"/>
          </ac:spMkLst>
        </pc:spChg>
      </pc:sldChg>
      <pc:sldChg chg="addSp delSp modSp">
        <pc:chgData name="Curtis Zhuang" userId="S::shengyan@uchicago.edu::91b40463-df96-4fab-8ef2-7226bfbda449" providerId="AD" clId="Web-{29DD9B66-226E-497B-B135-D933181DC3FE}" dt="2021-03-12T05:08:06.038" v="9"/>
        <pc:sldMkLst>
          <pc:docMk/>
          <pc:sldMk cId="3272302149" sldId="273"/>
        </pc:sldMkLst>
        <pc:spChg chg="add mod">
          <ac:chgData name="Curtis Zhuang" userId="S::shengyan@uchicago.edu::91b40463-df96-4fab-8ef2-7226bfbda449" providerId="AD" clId="Web-{29DD9B66-226E-497B-B135-D933181DC3FE}" dt="2021-03-12T05:07:47.304" v="1"/>
          <ac:spMkLst>
            <pc:docMk/>
            <pc:sldMk cId="3272302149" sldId="273"/>
            <ac:spMk id="4" creationId="{4E79F752-D396-4C48-AE07-CA537A0A6369}"/>
          </ac:spMkLst>
        </pc:spChg>
        <pc:spChg chg="add del mod">
          <ac:chgData name="Curtis Zhuang" userId="S::shengyan@uchicago.edu::91b40463-df96-4fab-8ef2-7226bfbda449" providerId="AD" clId="Web-{29DD9B66-226E-497B-B135-D933181DC3FE}" dt="2021-03-12T05:08:06.038" v="9"/>
          <ac:spMkLst>
            <pc:docMk/>
            <pc:sldMk cId="3272302149" sldId="273"/>
            <ac:spMk id="5" creationId="{2AD9C1D9-477A-4E4E-B7F0-4BE8560ED1C9}"/>
          </ac:spMkLst>
        </pc:spChg>
      </pc:sldChg>
      <pc:sldChg chg="addSp delSp modSp">
        <pc:chgData name="Curtis Zhuang" userId="S::shengyan@uchicago.edu::91b40463-df96-4fab-8ef2-7226bfbda449" providerId="AD" clId="Web-{29DD9B66-226E-497B-B135-D933181DC3FE}" dt="2021-03-12T05:08:06.038" v="9"/>
        <pc:sldMkLst>
          <pc:docMk/>
          <pc:sldMk cId="1565185717" sldId="274"/>
        </pc:sldMkLst>
        <pc:spChg chg="add mod">
          <ac:chgData name="Curtis Zhuang" userId="S::shengyan@uchicago.edu::91b40463-df96-4fab-8ef2-7226bfbda449" providerId="AD" clId="Web-{29DD9B66-226E-497B-B135-D933181DC3FE}" dt="2021-03-12T05:07:47.304" v="1"/>
          <ac:spMkLst>
            <pc:docMk/>
            <pc:sldMk cId="1565185717" sldId="274"/>
            <ac:spMk id="11" creationId="{513500E7-CF84-47D5-BA48-E3EB6AC40F0C}"/>
          </ac:spMkLst>
        </pc:spChg>
        <pc:spChg chg="add del mod">
          <ac:chgData name="Curtis Zhuang" userId="S::shengyan@uchicago.edu::91b40463-df96-4fab-8ef2-7226bfbda449" providerId="AD" clId="Web-{29DD9B66-226E-497B-B135-D933181DC3FE}" dt="2021-03-12T05:08:06.038" v="9"/>
          <ac:spMkLst>
            <pc:docMk/>
            <pc:sldMk cId="1565185717" sldId="274"/>
            <ac:spMk id="12" creationId="{3377CF7A-A0FD-4D58-8791-BDD0F682C2EE}"/>
          </ac:spMkLst>
        </pc:spChg>
      </pc:sldChg>
      <pc:sldChg chg="addSp delSp modSp">
        <pc:chgData name="Curtis Zhuang" userId="S::shengyan@uchicago.edu::91b40463-df96-4fab-8ef2-7226bfbda449" providerId="AD" clId="Web-{29DD9B66-226E-497B-B135-D933181DC3FE}" dt="2021-03-12T05:08:06.038" v="9"/>
        <pc:sldMkLst>
          <pc:docMk/>
          <pc:sldMk cId="2297529856" sldId="275"/>
        </pc:sldMkLst>
        <pc:spChg chg="add mod">
          <ac:chgData name="Curtis Zhuang" userId="S::shengyan@uchicago.edu::91b40463-df96-4fab-8ef2-7226bfbda449" providerId="AD" clId="Web-{29DD9B66-226E-497B-B135-D933181DC3FE}" dt="2021-03-12T05:07:47.304" v="1"/>
          <ac:spMkLst>
            <pc:docMk/>
            <pc:sldMk cId="2297529856" sldId="275"/>
            <ac:spMk id="11" creationId="{BF7C8930-4BB5-4527-BA9A-D18810732D2E}"/>
          </ac:spMkLst>
        </pc:spChg>
        <pc:spChg chg="add del mod">
          <ac:chgData name="Curtis Zhuang" userId="S::shengyan@uchicago.edu::91b40463-df96-4fab-8ef2-7226bfbda449" providerId="AD" clId="Web-{29DD9B66-226E-497B-B135-D933181DC3FE}" dt="2021-03-12T05:08:06.038" v="9"/>
          <ac:spMkLst>
            <pc:docMk/>
            <pc:sldMk cId="2297529856" sldId="275"/>
            <ac:spMk id="12" creationId="{7EBB27BA-951D-4500-8DFD-56266FA852DB}"/>
          </ac:spMkLst>
        </pc:spChg>
      </pc:sldChg>
      <pc:sldChg chg="addSp delSp modSp">
        <pc:chgData name="Curtis Zhuang" userId="S::shengyan@uchicago.edu::91b40463-df96-4fab-8ef2-7226bfbda449" providerId="AD" clId="Web-{29DD9B66-226E-497B-B135-D933181DC3FE}" dt="2021-03-12T05:08:06.038" v="9"/>
        <pc:sldMkLst>
          <pc:docMk/>
          <pc:sldMk cId="1792043217" sldId="276"/>
        </pc:sldMkLst>
        <pc:spChg chg="add mod">
          <ac:chgData name="Curtis Zhuang" userId="S::shengyan@uchicago.edu::91b40463-df96-4fab-8ef2-7226bfbda449" providerId="AD" clId="Web-{29DD9B66-226E-497B-B135-D933181DC3FE}" dt="2021-03-12T05:07:47.304" v="1"/>
          <ac:spMkLst>
            <pc:docMk/>
            <pc:sldMk cId="1792043217" sldId="276"/>
            <ac:spMk id="4" creationId="{DA84CD1E-004D-4C84-80D7-6FCA71BF4BAC}"/>
          </ac:spMkLst>
        </pc:spChg>
        <pc:spChg chg="add del mod">
          <ac:chgData name="Curtis Zhuang" userId="S::shengyan@uchicago.edu::91b40463-df96-4fab-8ef2-7226bfbda449" providerId="AD" clId="Web-{29DD9B66-226E-497B-B135-D933181DC3FE}" dt="2021-03-12T05:08:06.038" v="9"/>
          <ac:spMkLst>
            <pc:docMk/>
            <pc:sldMk cId="1792043217" sldId="276"/>
            <ac:spMk id="6" creationId="{F04CC852-56F3-4D7C-AAF6-467C38ACBE1E}"/>
          </ac:spMkLst>
        </pc:spChg>
      </pc:sldChg>
      <pc:sldChg chg="addSp delSp modSp">
        <pc:chgData name="Curtis Zhuang" userId="S::shengyan@uchicago.edu::91b40463-df96-4fab-8ef2-7226bfbda449" providerId="AD" clId="Web-{29DD9B66-226E-497B-B135-D933181DC3FE}" dt="2021-03-12T05:08:06.038" v="9"/>
        <pc:sldMkLst>
          <pc:docMk/>
          <pc:sldMk cId="1305186412" sldId="277"/>
        </pc:sldMkLst>
        <pc:spChg chg="add mod">
          <ac:chgData name="Curtis Zhuang" userId="S::shengyan@uchicago.edu::91b40463-df96-4fab-8ef2-7226bfbda449" providerId="AD" clId="Web-{29DD9B66-226E-497B-B135-D933181DC3FE}" dt="2021-03-12T05:07:47.304" v="1"/>
          <ac:spMkLst>
            <pc:docMk/>
            <pc:sldMk cId="1305186412" sldId="277"/>
            <ac:spMk id="11" creationId="{C04CB75E-0CAF-40FE-AEFF-6769547E374C}"/>
          </ac:spMkLst>
        </pc:spChg>
        <pc:spChg chg="add del mod">
          <ac:chgData name="Curtis Zhuang" userId="S::shengyan@uchicago.edu::91b40463-df96-4fab-8ef2-7226bfbda449" providerId="AD" clId="Web-{29DD9B66-226E-497B-B135-D933181DC3FE}" dt="2021-03-12T05:08:06.038" v="9"/>
          <ac:spMkLst>
            <pc:docMk/>
            <pc:sldMk cId="1305186412" sldId="277"/>
            <ac:spMk id="12" creationId="{567AEAF4-5B02-42D7-9BF4-D364A8AFC563}"/>
          </ac:spMkLst>
        </pc:spChg>
      </pc:sldChg>
      <pc:sldChg chg="addSp delSp modSp">
        <pc:chgData name="Curtis Zhuang" userId="S::shengyan@uchicago.edu::91b40463-df96-4fab-8ef2-7226bfbda449" providerId="AD" clId="Web-{29DD9B66-226E-497B-B135-D933181DC3FE}" dt="2021-03-12T05:08:06.038" v="9"/>
        <pc:sldMkLst>
          <pc:docMk/>
          <pc:sldMk cId="3898768336" sldId="279"/>
        </pc:sldMkLst>
        <pc:spChg chg="add mod">
          <ac:chgData name="Curtis Zhuang" userId="S::shengyan@uchicago.edu::91b40463-df96-4fab-8ef2-7226bfbda449" providerId="AD" clId="Web-{29DD9B66-226E-497B-B135-D933181DC3FE}" dt="2021-03-12T05:07:47.304" v="1"/>
          <ac:spMkLst>
            <pc:docMk/>
            <pc:sldMk cId="3898768336" sldId="279"/>
            <ac:spMk id="3" creationId="{D39BA986-51E4-4086-9A24-465E5F9836A6}"/>
          </ac:spMkLst>
        </pc:spChg>
        <pc:spChg chg="add del mod">
          <ac:chgData name="Curtis Zhuang" userId="S::shengyan@uchicago.edu::91b40463-df96-4fab-8ef2-7226bfbda449" providerId="AD" clId="Web-{29DD9B66-226E-497B-B135-D933181DC3FE}" dt="2021-03-12T05:08:06.038" v="9"/>
          <ac:spMkLst>
            <pc:docMk/>
            <pc:sldMk cId="3898768336" sldId="279"/>
            <ac:spMk id="4" creationId="{81388459-5D6D-4951-8F79-B65017E056DA}"/>
          </ac:spMkLst>
        </pc:spChg>
      </pc:sldChg>
      <pc:sldChg chg="addSp delSp modSp">
        <pc:chgData name="Curtis Zhuang" userId="S::shengyan@uchicago.edu::91b40463-df96-4fab-8ef2-7226bfbda449" providerId="AD" clId="Web-{29DD9B66-226E-497B-B135-D933181DC3FE}" dt="2021-03-12T05:08:06.038" v="9"/>
        <pc:sldMkLst>
          <pc:docMk/>
          <pc:sldMk cId="3537110938" sldId="280"/>
        </pc:sldMkLst>
        <pc:spChg chg="add mod">
          <ac:chgData name="Curtis Zhuang" userId="S::shengyan@uchicago.edu::91b40463-df96-4fab-8ef2-7226bfbda449" providerId="AD" clId="Web-{29DD9B66-226E-497B-B135-D933181DC3FE}" dt="2021-03-12T05:07:47.304" v="1"/>
          <ac:spMkLst>
            <pc:docMk/>
            <pc:sldMk cId="3537110938" sldId="280"/>
            <ac:spMk id="2" creationId="{8E927C94-B27D-4F1A-91E4-E2F82ACC4CD7}"/>
          </ac:spMkLst>
        </pc:spChg>
        <pc:spChg chg="add del mod">
          <ac:chgData name="Curtis Zhuang" userId="S::shengyan@uchicago.edu::91b40463-df96-4fab-8ef2-7226bfbda449" providerId="AD" clId="Web-{29DD9B66-226E-497B-B135-D933181DC3FE}" dt="2021-03-12T05:08:06.038" v="9"/>
          <ac:spMkLst>
            <pc:docMk/>
            <pc:sldMk cId="3537110938" sldId="280"/>
            <ac:spMk id="3" creationId="{E506A1AE-7E4E-4561-AE59-831535957C24}"/>
          </ac:spMkLst>
        </pc:spChg>
      </pc:sldChg>
      <pc:sldChg chg="addSp delSp modSp">
        <pc:chgData name="Curtis Zhuang" userId="S::shengyan@uchicago.edu::91b40463-df96-4fab-8ef2-7226bfbda449" providerId="AD" clId="Web-{29DD9B66-226E-497B-B135-D933181DC3FE}" dt="2021-03-12T05:08:06.038" v="9"/>
        <pc:sldMkLst>
          <pc:docMk/>
          <pc:sldMk cId="2100198880" sldId="281"/>
        </pc:sldMkLst>
        <pc:spChg chg="add mod">
          <ac:chgData name="Curtis Zhuang" userId="S::shengyan@uchicago.edu::91b40463-df96-4fab-8ef2-7226bfbda449" providerId="AD" clId="Web-{29DD9B66-226E-497B-B135-D933181DC3FE}" dt="2021-03-12T05:07:47.304" v="1"/>
          <ac:spMkLst>
            <pc:docMk/>
            <pc:sldMk cId="2100198880" sldId="281"/>
            <ac:spMk id="2" creationId="{46B15AD9-D12A-436C-B5D6-CF23FDBD9C22}"/>
          </ac:spMkLst>
        </pc:spChg>
        <pc:spChg chg="add del mod">
          <ac:chgData name="Curtis Zhuang" userId="S::shengyan@uchicago.edu::91b40463-df96-4fab-8ef2-7226bfbda449" providerId="AD" clId="Web-{29DD9B66-226E-497B-B135-D933181DC3FE}" dt="2021-03-12T05:08:06.038" v="9"/>
          <ac:spMkLst>
            <pc:docMk/>
            <pc:sldMk cId="2100198880" sldId="281"/>
            <ac:spMk id="3" creationId="{074D7953-1833-4979-B4FF-A31A5108B1DE}"/>
          </ac:spMkLst>
        </pc:spChg>
      </pc:sldChg>
      <pc:sldChg chg="addSp delSp modSp">
        <pc:chgData name="Curtis Zhuang" userId="S::shengyan@uchicago.edu::91b40463-df96-4fab-8ef2-7226bfbda449" providerId="AD" clId="Web-{29DD9B66-226E-497B-B135-D933181DC3FE}" dt="2021-03-12T05:08:06.038" v="9"/>
        <pc:sldMkLst>
          <pc:docMk/>
          <pc:sldMk cId="674703775" sldId="282"/>
        </pc:sldMkLst>
        <pc:spChg chg="add mod">
          <ac:chgData name="Curtis Zhuang" userId="S::shengyan@uchicago.edu::91b40463-df96-4fab-8ef2-7226bfbda449" providerId="AD" clId="Web-{29DD9B66-226E-497B-B135-D933181DC3FE}" dt="2021-03-12T05:07:47.304" v="1"/>
          <ac:spMkLst>
            <pc:docMk/>
            <pc:sldMk cId="674703775" sldId="282"/>
            <ac:spMk id="4" creationId="{FFF8F6D8-B8C9-4A29-9C3D-63CEEE63017E}"/>
          </ac:spMkLst>
        </pc:spChg>
        <pc:spChg chg="add del mod">
          <ac:chgData name="Curtis Zhuang" userId="S::shengyan@uchicago.edu::91b40463-df96-4fab-8ef2-7226bfbda449" providerId="AD" clId="Web-{29DD9B66-226E-497B-B135-D933181DC3FE}" dt="2021-03-12T05:08:06.038" v="9"/>
          <ac:spMkLst>
            <pc:docMk/>
            <pc:sldMk cId="674703775" sldId="282"/>
            <ac:spMk id="5" creationId="{B8F775CB-0749-4126-A8E7-50F6AB390978}"/>
          </ac:spMkLst>
        </pc:spChg>
      </pc:sldChg>
      <pc:sldChg chg="addSp delSp modSp">
        <pc:chgData name="Curtis Zhuang" userId="S::shengyan@uchicago.edu::91b40463-df96-4fab-8ef2-7226bfbda449" providerId="AD" clId="Web-{29DD9B66-226E-497B-B135-D933181DC3FE}" dt="2021-03-12T05:08:06.038" v="9"/>
        <pc:sldMkLst>
          <pc:docMk/>
          <pc:sldMk cId="1381816944" sldId="283"/>
        </pc:sldMkLst>
        <pc:spChg chg="add mod">
          <ac:chgData name="Curtis Zhuang" userId="S::shengyan@uchicago.edu::91b40463-df96-4fab-8ef2-7226bfbda449" providerId="AD" clId="Web-{29DD9B66-226E-497B-B135-D933181DC3FE}" dt="2021-03-12T05:07:47.304" v="1"/>
          <ac:spMkLst>
            <pc:docMk/>
            <pc:sldMk cId="1381816944" sldId="283"/>
            <ac:spMk id="3" creationId="{C4C4CA13-C16A-4BC6-9B2D-7AB066B18F8F}"/>
          </ac:spMkLst>
        </pc:spChg>
        <pc:spChg chg="add del mod">
          <ac:chgData name="Curtis Zhuang" userId="S::shengyan@uchicago.edu::91b40463-df96-4fab-8ef2-7226bfbda449" providerId="AD" clId="Web-{29DD9B66-226E-497B-B135-D933181DC3FE}" dt="2021-03-12T05:08:06.038" v="9"/>
          <ac:spMkLst>
            <pc:docMk/>
            <pc:sldMk cId="1381816944" sldId="283"/>
            <ac:spMk id="4" creationId="{571506D9-E25E-4A3A-A67D-F7716DEBCEEA}"/>
          </ac:spMkLst>
        </pc:spChg>
      </pc:sldChg>
      <pc:sldChg chg="addSp delSp modSp">
        <pc:chgData name="Curtis Zhuang" userId="S::shengyan@uchicago.edu::91b40463-df96-4fab-8ef2-7226bfbda449" providerId="AD" clId="Web-{29DD9B66-226E-497B-B135-D933181DC3FE}" dt="2021-03-12T05:08:06.038" v="9"/>
        <pc:sldMkLst>
          <pc:docMk/>
          <pc:sldMk cId="745188299" sldId="284"/>
        </pc:sldMkLst>
        <pc:spChg chg="add mod">
          <ac:chgData name="Curtis Zhuang" userId="S::shengyan@uchicago.edu::91b40463-df96-4fab-8ef2-7226bfbda449" providerId="AD" clId="Web-{29DD9B66-226E-497B-B135-D933181DC3FE}" dt="2021-03-12T05:07:47.304" v="1"/>
          <ac:spMkLst>
            <pc:docMk/>
            <pc:sldMk cId="745188299" sldId="284"/>
            <ac:spMk id="3" creationId="{FD4B3EEA-D401-46F8-A433-FDE60D0C7395}"/>
          </ac:spMkLst>
        </pc:spChg>
        <pc:spChg chg="add del mod">
          <ac:chgData name="Curtis Zhuang" userId="S::shengyan@uchicago.edu::91b40463-df96-4fab-8ef2-7226bfbda449" providerId="AD" clId="Web-{29DD9B66-226E-497B-B135-D933181DC3FE}" dt="2021-03-12T05:08:06.038" v="9"/>
          <ac:spMkLst>
            <pc:docMk/>
            <pc:sldMk cId="745188299" sldId="284"/>
            <ac:spMk id="7" creationId="{A346C4FC-8EF8-4066-A3FC-AC16EA7D7D8C}"/>
          </ac:spMkLst>
        </pc:spChg>
      </pc:sldChg>
      <pc:sldChg chg="addSp delSp modSp">
        <pc:chgData name="Curtis Zhuang" userId="S::shengyan@uchicago.edu::91b40463-df96-4fab-8ef2-7226bfbda449" providerId="AD" clId="Web-{29DD9B66-226E-497B-B135-D933181DC3FE}" dt="2021-03-12T05:08:06.038" v="9"/>
        <pc:sldMkLst>
          <pc:docMk/>
          <pc:sldMk cId="3601882197" sldId="286"/>
        </pc:sldMkLst>
        <pc:spChg chg="add mod">
          <ac:chgData name="Curtis Zhuang" userId="S::shengyan@uchicago.edu::91b40463-df96-4fab-8ef2-7226bfbda449" providerId="AD" clId="Web-{29DD9B66-226E-497B-B135-D933181DC3FE}" dt="2021-03-12T05:07:47.304" v="1"/>
          <ac:spMkLst>
            <pc:docMk/>
            <pc:sldMk cId="3601882197" sldId="286"/>
            <ac:spMk id="10" creationId="{D1C653F1-B354-4DF3-83B1-53DBA52880B5}"/>
          </ac:spMkLst>
        </pc:spChg>
        <pc:spChg chg="add del mod">
          <ac:chgData name="Curtis Zhuang" userId="S::shengyan@uchicago.edu::91b40463-df96-4fab-8ef2-7226bfbda449" providerId="AD" clId="Web-{29DD9B66-226E-497B-B135-D933181DC3FE}" dt="2021-03-12T05:08:06.038" v="9"/>
          <ac:spMkLst>
            <pc:docMk/>
            <pc:sldMk cId="3601882197" sldId="286"/>
            <ac:spMk id="18" creationId="{F6724380-11FC-4E5C-BD7A-6D047BFA86BB}"/>
          </ac:spMkLst>
        </pc:spChg>
      </pc:sldChg>
      <pc:sldChg chg="addSp delSp modSp">
        <pc:chgData name="Curtis Zhuang" userId="S::shengyan@uchicago.edu::91b40463-df96-4fab-8ef2-7226bfbda449" providerId="AD" clId="Web-{29DD9B66-226E-497B-B135-D933181DC3FE}" dt="2021-03-12T05:08:06.038" v="9"/>
        <pc:sldMkLst>
          <pc:docMk/>
          <pc:sldMk cId="1922073079" sldId="287"/>
        </pc:sldMkLst>
        <pc:spChg chg="add mod">
          <ac:chgData name="Curtis Zhuang" userId="S::shengyan@uchicago.edu::91b40463-df96-4fab-8ef2-7226bfbda449" providerId="AD" clId="Web-{29DD9B66-226E-497B-B135-D933181DC3FE}" dt="2021-03-12T05:07:47.304" v="1"/>
          <ac:spMkLst>
            <pc:docMk/>
            <pc:sldMk cId="1922073079" sldId="287"/>
            <ac:spMk id="7" creationId="{4A950DA2-BB5C-4B79-9FC0-36FEBE8D77BF}"/>
          </ac:spMkLst>
        </pc:spChg>
        <pc:spChg chg="add del mod">
          <ac:chgData name="Curtis Zhuang" userId="S::shengyan@uchicago.edu::91b40463-df96-4fab-8ef2-7226bfbda449" providerId="AD" clId="Web-{29DD9B66-226E-497B-B135-D933181DC3FE}" dt="2021-03-12T05:08:06.038" v="9"/>
          <ac:spMkLst>
            <pc:docMk/>
            <pc:sldMk cId="1922073079" sldId="287"/>
            <ac:spMk id="8" creationId="{C83D4BD5-F473-4B4A-B802-E188D31CBA65}"/>
          </ac:spMkLst>
        </pc:spChg>
      </pc:sldChg>
      <pc:sldChg chg="addSp delSp modSp">
        <pc:chgData name="Curtis Zhuang" userId="S::shengyan@uchicago.edu::91b40463-df96-4fab-8ef2-7226bfbda449" providerId="AD" clId="Web-{29DD9B66-226E-497B-B135-D933181DC3FE}" dt="2021-03-12T05:08:06.038" v="9"/>
        <pc:sldMkLst>
          <pc:docMk/>
          <pc:sldMk cId="4128449050" sldId="288"/>
        </pc:sldMkLst>
        <pc:spChg chg="add mod">
          <ac:chgData name="Curtis Zhuang" userId="S::shengyan@uchicago.edu::91b40463-df96-4fab-8ef2-7226bfbda449" providerId="AD" clId="Web-{29DD9B66-226E-497B-B135-D933181DC3FE}" dt="2021-03-12T05:07:47.304" v="1"/>
          <ac:spMkLst>
            <pc:docMk/>
            <pc:sldMk cId="4128449050" sldId="288"/>
            <ac:spMk id="11" creationId="{492321EC-7C3E-43D8-BCA5-0BBA61085FCF}"/>
          </ac:spMkLst>
        </pc:spChg>
        <pc:spChg chg="add del mod">
          <ac:chgData name="Curtis Zhuang" userId="S::shengyan@uchicago.edu::91b40463-df96-4fab-8ef2-7226bfbda449" providerId="AD" clId="Web-{29DD9B66-226E-497B-B135-D933181DC3FE}" dt="2021-03-12T05:08:06.038" v="9"/>
          <ac:spMkLst>
            <pc:docMk/>
            <pc:sldMk cId="4128449050" sldId="288"/>
            <ac:spMk id="12" creationId="{8A540E04-EBA2-4351-8CC1-3905A77554DC}"/>
          </ac:spMkLst>
        </pc:spChg>
      </pc:sldChg>
      <pc:sldChg chg="addSp delSp modSp">
        <pc:chgData name="Curtis Zhuang" userId="S::shengyan@uchicago.edu::91b40463-df96-4fab-8ef2-7226bfbda449" providerId="AD" clId="Web-{29DD9B66-226E-497B-B135-D933181DC3FE}" dt="2021-03-12T05:08:06.038" v="9"/>
        <pc:sldMkLst>
          <pc:docMk/>
          <pc:sldMk cId="3595456057" sldId="289"/>
        </pc:sldMkLst>
        <pc:spChg chg="add mod">
          <ac:chgData name="Curtis Zhuang" userId="S::shengyan@uchicago.edu::91b40463-df96-4fab-8ef2-7226bfbda449" providerId="AD" clId="Web-{29DD9B66-226E-497B-B135-D933181DC3FE}" dt="2021-03-12T05:07:47.304" v="1"/>
          <ac:spMkLst>
            <pc:docMk/>
            <pc:sldMk cId="3595456057" sldId="289"/>
            <ac:spMk id="11" creationId="{9FEE42D6-51B0-4660-B5BC-EF8C37B023B5}"/>
          </ac:spMkLst>
        </pc:spChg>
        <pc:spChg chg="add del mod">
          <ac:chgData name="Curtis Zhuang" userId="S::shengyan@uchicago.edu::91b40463-df96-4fab-8ef2-7226bfbda449" providerId="AD" clId="Web-{29DD9B66-226E-497B-B135-D933181DC3FE}" dt="2021-03-12T05:08:06.038" v="9"/>
          <ac:spMkLst>
            <pc:docMk/>
            <pc:sldMk cId="3595456057" sldId="289"/>
            <ac:spMk id="12" creationId="{4BB8BB29-3281-42F2-97E5-D64FDBF15D4C}"/>
          </ac:spMkLst>
        </pc:spChg>
      </pc:sldChg>
      <pc:sldMasterChg chg="mod modSldLayout">
        <pc:chgData name="Curtis Zhuang" userId="S::shengyan@uchicago.edu::91b40463-df96-4fab-8ef2-7226bfbda449" providerId="AD" clId="Web-{29DD9B66-226E-497B-B135-D933181DC3FE}" dt="2021-03-12T05:08:06.038" v="9"/>
        <pc:sldMasterMkLst>
          <pc:docMk/>
          <pc:sldMasterMk cId="2460954070" sldId="2147483660"/>
        </pc:sldMasterMkLst>
        <pc:sldLayoutChg chg="mod">
          <pc:chgData name="Curtis Zhuang" userId="S::shengyan@uchicago.edu::91b40463-df96-4fab-8ef2-7226bfbda449" providerId="AD" clId="Web-{29DD9B66-226E-497B-B135-D933181DC3FE}" dt="2021-03-12T05:08:06.038" v="9"/>
          <pc:sldLayoutMkLst>
            <pc:docMk/>
            <pc:sldMasterMk cId="2460954070" sldId="2147483660"/>
            <pc:sldLayoutMk cId="2385387890" sldId="2147483661"/>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949138452" sldId="2147483662"/>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2591524520" sldId="2147483663"/>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1203092039" sldId="2147483664"/>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3733172339" sldId="2147483665"/>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3210312558" sldId="2147483666"/>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3146388984" sldId="2147483667"/>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3171841454" sldId="2147483668"/>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1718958274" sldId="2147483669"/>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2202905451" sldId="2147483670"/>
          </pc:sldLayoutMkLst>
        </pc:sldLayoutChg>
        <pc:sldLayoutChg chg="mod">
          <pc:chgData name="Curtis Zhuang" userId="S::shengyan@uchicago.edu::91b40463-df96-4fab-8ef2-7226bfbda449" providerId="AD" clId="Web-{29DD9B66-226E-497B-B135-D933181DC3FE}" dt="2021-03-12T05:08:06.038" v="9"/>
          <pc:sldLayoutMkLst>
            <pc:docMk/>
            <pc:sldMasterMk cId="2460954070" sldId="2147483660"/>
            <pc:sldLayoutMk cId="3479445657" sldId="2147483671"/>
          </pc:sldLayoutMkLst>
        </pc:sldLayoutChg>
      </pc:sldMasterChg>
    </pc:docChg>
  </pc:docChgLst>
  <pc:docChgLst>
    <pc:chgData name="Maggie Wu" userId="S::maggiewu@uchicago.edu::fe8e4b0b-4716-4274-9a67-550e4c4441c1" providerId="AD" clId="Web-{DA930520-9F1B-4F11-96E3-6DD3039942D4}"/>
    <pc:docChg chg="addSld delSld modSld sldOrd modSection">
      <pc:chgData name="Maggie Wu" userId="S::maggiewu@uchicago.edu::fe8e4b0b-4716-4274-9a67-550e4c4441c1" providerId="AD" clId="Web-{DA930520-9F1B-4F11-96E3-6DD3039942D4}" dt="2021-03-17T16:12:58.209" v="48" actId="1076"/>
      <pc:docMkLst>
        <pc:docMk/>
      </pc:docMkLst>
      <pc:sldChg chg="addSp delSp modSp">
        <pc:chgData name="Maggie Wu" userId="S::maggiewu@uchicago.edu::fe8e4b0b-4716-4274-9a67-550e4c4441c1" providerId="AD" clId="Web-{DA930520-9F1B-4F11-96E3-6DD3039942D4}" dt="2021-03-17T16:12:58.209" v="48" actId="1076"/>
        <pc:sldMkLst>
          <pc:docMk/>
          <pc:sldMk cId="4152360388" sldId="301"/>
        </pc:sldMkLst>
        <pc:spChg chg="mod">
          <ac:chgData name="Maggie Wu" userId="S::maggiewu@uchicago.edu::fe8e4b0b-4716-4274-9a67-550e4c4441c1" providerId="AD" clId="Web-{DA930520-9F1B-4F11-96E3-6DD3039942D4}" dt="2021-03-17T16:12:58.209" v="48" actId="1076"/>
          <ac:spMkLst>
            <pc:docMk/>
            <pc:sldMk cId="4152360388" sldId="301"/>
            <ac:spMk id="3" creationId="{5390B226-0367-6F42-A747-ADCA9AC6543D}"/>
          </ac:spMkLst>
        </pc:spChg>
        <pc:spChg chg="add mod">
          <ac:chgData name="Maggie Wu" userId="S::maggiewu@uchicago.edu::fe8e4b0b-4716-4274-9a67-550e4c4441c1" providerId="AD" clId="Web-{DA930520-9F1B-4F11-96E3-6DD3039942D4}" dt="2021-03-17T16:12:40.641" v="47" actId="1076"/>
          <ac:spMkLst>
            <pc:docMk/>
            <pc:sldMk cId="4152360388" sldId="301"/>
            <ac:spMk id="5" creationId="{F3F77EC2-AFFD-4999-93A6-7E1375A3771D}"/>
          </ac:spMkLst>
        </pc:spChg>
        <pc:spChg chg="del">
          <ac:chgData name="Maggie Wu" userId="S::maggiewu@uchicago.edu::fe8e4b0b-4716-4274-9a67-550e4c4441c1" providerId="AD" clId="Web-{DA930520-9F1B-4F11-96E3-6DD3039942D4}" dt="2021-03-17T16:11:23.936" v="36"/>
          <ac:spMkLst>
            <pc:docMk/>
            <pc:sldMk cId="4152360388" sldId="301"/>
            <ac:spMk id="32" creationId="{8BCD54F1-A88B-F641-A9E4-538F427BA0E2}"/>
          </ac:spMkLst>
        </pc:spChg>
        <pc:picChg chg="add mod">
          <ac:chgData name="Maggie Wu" userId="S::maggiewu@uchicago.edu::fe8e4b0b-4716-4274-9a67-550e4c4441c1" providerId="AD" clId="Web-{DA930520-9F1B-4F11-96E3-6DD3039942D4}" dt="2021-03-17T16:12:33.110" v="46" actId="1076"/>
          <ac:picMkLst>
            <pc:docMk/>
            <pc:sldMk cId="4152360388" sldId="301"/>
            <ac:picMk id="4" creationId="{1B92A7EE-0A3F-498B-9EA7-B0C7D692A834}"/>
          </ac:picMkLst>
        </pc:picChg>
        <pc:picChg chg="mod">
          <ac:chgData name="Maggie Wu" userId="S::maggiewu@uchicago.edu::fe8e4b0b-4716-4274-9a67-550e4c4441c1" providerId="AD" clId="Web-{DA930520-9F1B-4F11-96E3-6DD3039942D4}" dt="2021-03-17T16:11:59.452" v="42" actId="14100"/>
          <ac:picMkLst>
            <pc:docMk/>
            <pc:sldMk cId="4152360388" sldId="301"/>
            <ac:picMk id="13" creationId="{C2EB07B9-32B9-4507-9A9C-61B98D4EBD09}"/>
          </ac:picMkLst>
        </pc:picChg>
        <pc:picChg chg="del">
          <ac:chgData name="Maggie Wu" userId="S::maggiewu@uchicago.edu::fe8e4b0b-4716-4274-9a67-550e4c4441c1" providerId="AD" clId="Web-{DA930520-9F1B-4F11-96E3-6DD3039942D4}" dt="2021-03-17T16:11:22.170" v="35"/>
          <ac:picMkLst>
            <pc:docMk/>
            <pc:sldMk cId="4152360388" sldId="301"/>
            <ac:picMk id="31" creationId="{9948A76D-E49B-447F-83DA-1699847CC35D}"/>
          </ac:picMkLst>
        </pc:picChg>
      </pc:sldChg>
      <pc:sldChg chg="modSp">
        <pc:chgData name="Maggie Wu" userId="S::maggiewu@uchicago.edu::fe8e4b0b-4716-4274-9a67-550e4c4441c1" providerId="AD" clId="Web-{DA930520-9F1B-4F11-96E3-6DD3039942D4}" dt="2021-03-17T16:04:17.984" v="13" actId="1076"/>
        <pc:sldMkLst>
          <pc:docMk/>
          <pc:sldMk cId="1759011446" sldId="320"/>
        </pc:sldMkLst>
        <pc:grpChg chg="mod">
          <ac:chgData name="Maggie Wu" userId="S::maggiewu@uchicago.edu::fe8e4b0b-4716-4274-9a67-550e4c4441c1" providerId="AD" clId="Web-{DA930520-9F1B-4F11-96E3-6DD3039942D4}" dt="2021-03-17T16:04:04.531" v="11" actId="14100"/>
          <ac:grpSpMkLst>
            <pc:docMk/>
            <pc:sldMk cId="1759011446" sldId="320"/>
            <ac:grpSpMk id="12" creationId="{FE3671F3-BDAB-479B-AA41-D19BB674631E}"/>
          </ac:grpSpMkLst>
        </pc:grpChg>
        <pc:grpChg chg="mod">
          <ac:chgData name="Maggie Wu" userId="S::maggiewu@uchicago.edu::fe8e4b0b-4716-4274-9a67-550e4c4441c1" providerId="AD" clId="Web-{DA930520-9F1B-4F11-96E3-6DD3039942D4}" dt="2021-03-17T16:04:17.984" v="13" actId="1076"/>
          <ac:grpSpMkLst>
            <pc:docMk/>
            <pc:sldMk cId="1759011446" sldId="320"/>
            <ac:grpSpMk id="13" creationId="{AA740018-86F8-459C-BCE0-AEC70D52ED1D}"/>
          </ac:grpSpMkLst>
        </pc:grpChg>
        <pc:grpChg chg="mod">
          <ac:chgData name="Maggie Wu" userId="S::maggiewu@uchicago.edu::fe8e4b0b-4716-4274-9a67-550e4c4441c1" providerId="AD" clId="Web-{DA930520-9F1B-4F11-96E3-6DD3039942D4}" dt="2021-03-17T16:04:11.815" v="12" actId="1076"/>
          <ac:grpSpMkLst>
            <pc:docMk/>
            <pc:sldMk cId="1759011446" sldId="320"/>
            <ac:grpSpMk id="14" creationId="{0249465B-A3C9-432A-949A-1B0796D1B9FE}"/>
          </ac:grpSpMkLst>
        </pc:grpChg>
      </pc:sldChg>
      <pc:sldChg chg="modSp">
        <pc:chgData name="Maggie Wu" userId="S::maggiewu@uchicago.edu::fe8e4b0b-4716-4274-9a67-550e4c4441c1" providerId="AD" clId="Web-{DA930520-9F1B-4F11-96E3-6DD3039942D4}" dt="2021-03-17T16:10:34.106" v="27" actId="1076"/>
        <pc:sldMkLst>
          <pc:docMk/>
          <pc:sldMk cId="160842437" sldId="345"/>
        </pc:sldMkLst>
        <pc:picChg chg="mod">
          <ac:chgData name="Maggie Wu" userId="S::maggiewu@uchicago.edu::fe8e4b0b-4716-4274-9a67-550e4c4441c1" providerId="AD" clId="Web-{DA930520-9F1B-4F11-96E3-6DD3039942D4}" dt="2021-03-17T16:10:34.106" v="27" actId="1076"/>
          <ac:picMkLst>
            <pc:docMk/>
            <pc:sldMk cId="160842437" sldId="345"/>
            <ac:picMk id="30" creationId="{550B139F-36FC-1348-A47A-3C583A1720D2}"/>
          </ac:picMkLst>
        </pc:picChg>
      </pc:sldChg>
      <pc:sldChg chg="add ord replId">
        <pc:chgData name="Maggie Wu" userId="S::maggiewu@uchicago.edu::fe8e4b0b-4716-4274-9a67-550e4c4441c1" providerId="AD" clId="Web-{DA930520-9F1B-4F11-96E3-6DD3039942D4}" dt="2021-03-17T16:05:25.830" v="15"/>
        <pc:sldMkLst>
          <pc:docMk/>
          <pc:sldMk cId="3796385152" sldId="345"/>
        </pc:sldMkLst>
      </pc:sldChg>
      <pc:sldChg chg="del">
        <pc:chgData name="Maggie Wu" userId="S::maggiewu@uchicago.edu::fe8e4b0b-4716-4274-9a67-550e4c4441c1" providerId="AD" clId="Web-{DA930520-9F1B-4F11-96E3-6DD3039942D4}" dt="2021-03-17T16:09:00.697" v="21"/>
        <pc:sldMkLst>
          <pc:docMk/>
          <pc:sldMk cId="3796385152" sldId="346"/>
        </pc:sldMkLst>
      </pc:sldChg>
    </pc:docChg>
  </pc:docChgLst>
  <pc:docChgLst>
    <pc:chgData name="Maggie Wu" userId="S::maggiewu@uchicago.edu::fe8e4b0b-4716-4274-9a67-550e4c4441c1" providerId="AD" clId="Web-{2D268E83-1B61-41D3-B2BA-6299138F6424}"/>
    <pc:docChg chg="modSld">
      <pc:chgData name="Maggie Wu" userId="S::maggiewu@uchicago.edu::fe8e4b0b-4716-4274-9a67-550e4c4441c1" providerId="AD" clId="Web-{2D268E83-1B61-41D3-B2BA-6299138F6424}" dt="2021-03-17T17:12:09.689" v="8" actId="1076"/>
      <pc:docMkLst>
        <pc:docMk/>
      </pc:docMkLst>
      <pc:sldChg chg="addSp delSp modSp">
        <pc:chgData name="Maggie Wu" userId="S::maggiewu@uchicago.edu::fe8e4b0b-4716-4274-9a67-550e4c4441c1" providerId="AD" clId="Web-{2D268E83-1B61-41D3-B2BA-6299138F6424}" dt="2021-03-17T17:12:09.689" v="8" actId="1076"/>
        <pc:sldMkLst>
          <pc:docMk/>
          <pc:sldMk cId="2355771188" sldId="271"/>
        </pc:sldMkLst>
        <pc:spChg chg="del">
          <ac:chgData name="Maggie Wu" userId="S::maggiewu@uchicago.edu::fe8e4b0b-4716-4274-9a67-550e4c4441c1" providerId="AD" clId="Web-{2D268E83-1B61-41D3-B2BA-6299138F6424}" dt="2021-03-17T17:11:53.345" v="7"/>
          <ac:spMkLst>
            <pc:docMk/>
            <pc:sldMk cId="2355771188" sldId="271"/>
            <ac:spMk id="36" creationId="{42810797-DEF6-483B-8CEB-82D5F57AAB68}"/>
          </ac:spMkLst>
        </pc:spChg>
        <pc:picChg chg="add mod ord">
          <ac:chgData name="Maggie Wu" userId="S::maggiewu@uchicago.edu::fe8e4b0b-4716-4274-9a67-550e4c4441c1" providerId="AD" clId="Web-{2D268E83-1B61-41D3-B2BA-6299138F6424}" dt="2021-03-17T17:12:09.689" v="8" actId="1076"/>
          <ac:picMkLst>
            <pc:docMk/>
            <pc:sldMk cId="2355771188" sldId="271"/>
            <ac:picMk id="2" creationId="{94DF2EE9-190E-4808-99F7-A4D0FF62A775}"/>
          </ac:picMkLst>
        </pc:picChg>
      </pc:sldChg>
      <pc:sldChg chg="modSp">
        <pc:chgData name="Maggie Wu" userId="S::maggiewu@uchicago.edu::fe8e4b0b-4716-4274-9a67-550e4c4441c1" providerId="AD" clId="Web-{2D268E83-1B61-41D3-B2BA-6299138F6424}" dt="2021-03-17T16:54:06.407" v="4" actId="14100"/>
        <pc:sldMkLst>
          <pc:docMk/>
          <pc:sldMk cId="2053876804" sldId="304"/>
        </pc:sldMkLst>
        <pc:spChg chg="mod">
          <ac:chgData name="Maggie Wu" userId="S::maggiewu@uchicago.edu::fe8e4b0b-4716-4274-9a67-550e4c4441c1" providerId="AD" clId="Web-{2D268E83-1B61-41D3-B2BA-6299138F6424}" dt="2021-03-17T16:53:52.141" v="1" actId="1076"/>
          <ac:spMkLst>
            <pc:docMk/>
            <pc:sldMk cId="2053876804" sldId="304"/>
            <ac:spMk id="5" creationId="{992F4782-3935-EF42-8CBD-FFBCE114EAC1}"/>
          </ac:spMkLst>
        </pc:spChg>
        <pc:spChg chg="mod">
          <ac:chgData name="Maggie Wu" userId="S::maggiewu@uchicago.edu::fe8e4b0b-4716-4274-9a67-550e4c4441c1" providerId="AD" clId="Web-{2D268E83-1B61-41D3-B2BA-6299138F6424}" dt="2021-03-17T16:53:44.750" v="0" actId="1076"/>
          <ac:spMkLst>
            <pc:docMk/>
            <pc:sldMk cId="2053876804" sldId="304"/>
            <ac:spMk id="53" creationId="{45E338FA-75FF-4C96-89BA-5C1024EFEBF1}"/>
          </ac:spMkLst>
        </pc:spChg>
        <pc:picChg chg="mod">
          <ac:chgData name="Maggie Wu" userId="S::maggiewu@uchicago.edu::fe8e4b0b-4716-4274-9a67-550e4c4441c1" providerId="AD" clId="Web-{2D268E83-1B61-41D3-B2BA-6299138F6424}" dt="2021-03-17T16:54:06.407" v="4" actId="14100"/>
          <ac:picMkLst>
            <pc:docMk/>
            <pc:sldMk cId="2053876804" sldId="304"/>
            <ac:picMk id="4" creationId="{1DC55410-A0EE-4B28-BE80-F7C0ACD395E0}"/>
          </ac:picMkLst>
        </pc:picChg>
      </pc:sldChg>
      <pc:sldChg chg="modSp">
        <pc:chgData name="Maggie Wu" userId="S::maggiewu@uchicago.edu::fe8e4b0b-4716-4274-9a67-550e4c4441c1" providerId="AD" clId="Web-{2D268E83-1B61-41D3-B2BA-6299138F6424}" dt="2021-03-17T17:10:32.748" v="6" actId="1076"/>
        <pc:sldMkLst>
          <pc:docMk/>
          <pc:sldMk cId="1959345188" sldId="340"/>
        </pc:sldMkLst>
        <pc:picChg chg="mod">
          <ac:chgData name="Maggie Wu" userId="S::maggiewu@uchicago.edu::fe8e4b0b-4716-4274-9a67-550e4c4441c1" providerId="AD" clId="Web-{2D268E83-1B61-41D3-B2BA-6299138F6424}" dt="2021-03-17T17:10:32.748" v="6" actId="1076"/>
          <ac:picMkLst>
            <pc:docMk/>
            <pc:sldMk cId="1959345188" sldId="340"/>
            <ac:picMk id="12" creationId="{FF1A1B45-97D1-4949-B9F7-445892E33949}"/>
          </ac:picMkLst>
        </pc:picChg>
      </pc:sldChg>
    </pc:docChg>
  </pc:docChgLst>
  <pc:docChgLst>
    <pc:chgData name="Shengyan Zhuang" userId="91b40463-df96-4fab-8ef2-7226bfbda449" providerId="ADAL" clId="{88A8E1CA-3216-489C-86EF-D4A06F38BA0E}"/>
    <pc:docChg chg="undo custSel addSld delSld modSld modMainMaster modSection">
      <pc:chgData name="Shengyan Zhuang" userId="91b40463-df96-4fab-8ef2-7226bfbda449" providerId="ADAL" clId="{88A8E1CA-3216-489C-86EF-D4A06F38BA0E}" dt="2021-03-12T04:51:27.999" v="130"/>
      <pc:docMkLst>
        <pc:docMk/>
      </pc:docMkLst>
      <pc:sldChg chg="addSp delSp modSp mod setBg addAnim delAnim chgLayout">
        <pc:chgData name="Shengyan Zhuang" userId="91b40463-df96-4fab-8ef2-7226bfbda449" providerId="ADAL" clId="{88A8E1CA-3216-489C-86EF-D4A06F38BA0E}" dt="2021-03-10T23:56:56.031" v="88" actId="21"/>
        <pc:sldMkLst>
          <pc:docMk/>
          <pc:sldMk cId="109857222" sldId="256"/>
        </pc:sldMkLst>
        <pc:spChg chg="mod ord">
          <ac:chgData name="Shengyan Zhuang" userId="91b40463-df96-4fab-8ef2-7226bfbda449" providerId="ADAL" clId="{88A8E1CA-3216-489C-86EF-D4A06F38BA0E}" dt="2021-03-10T23:55:14.827" v="67" actId="26606"/>
          <ac:spMkLst>
            <pc:docMk/>
            <pc:sldMk cId="109857222" sldId="256"/>
            <ac:spMk id="2" creationId="{00000000-0000-0000-0000-000000000000}"/>
          </ac:spMkLst>
        </pc:spChg>
        <pc:spChg chg="mod ord">
          <ac:chgData name="Shengyan Zhuang" userId="91b40463-df96-4fab-8ef2-7226bfbda449" providerId="ADAL" clId="{88A8E1CA-3216-489C-86EF-D4A06F38BA0E}" dt="2021-03-10T23:56:36.396" v="85" actId="1076"/>
          <ac:spMkLst>
            <pc:docMk/>
            <pc:sldMk cId="109857222" sldId="256"/>
            <ac:spMk id="3" creationId="{00000000-0000-0000-0000-000000000000}"/>
          </ac:spMkLst>
        </pc:spChg>
        <pc:spChg chg="add del mod">
          <ac:chgData name="Shengyan Zhuang" userId="91b40463-df96-4fab-8ef2-7226bfbda449" providerId="ADAL" clId="{88A8E1CA-3216-489C-86EF-D4A06F38BA0E}" dt="2021-03-10T23:39:17.289" v="10" actId="6264"/>
          <ac:spMkLst>
            <pc:docMk/>
            <pc:sldMk cId="109857222" sldId="256"/>
            <ac:spMk id="4" creationId="{5A03F761-E285-47B0-B56B-FF64C050D3F4}"/>
          </ac:spMkLst>
        </pc:spChg>
        <pc:spChg chg="add del mod">
          <ac:chgData name="Shengyan Zhuang" userId="91b40463-df96-4fab-8ef2-7226bfbda449" providerId="ADAL" clId="{88A8E1CA-3216-489C-86EF-D4A06F38BA0E}" dt="2021-03-10T23:39:17.289" v="10" actId="6264"/>
          <ac:spMkLst>
            <pc:docMk/>
            <pc:sldMk cId="109857222" sldId="256"/>
            <ac:spMk id="5" creationId="{70229951-8B04-4977-8CF1-8C60C2F1A705}"/>
          </ac:spMkLst>
        </pc:spChg>
        <pc:spChg chg="add del">
          <ac:chgData name="Shengyan Zhuang" userId="91b40463-df96-4fab-8ef2-7226bfbda449" providerId="ADAL" clId="{88A8E1CA-3216-489C-86EF-D4A06F38BA0E}" dt="2021-03-10T23:53:29.014" v="53" actId="26606"/>
          <ac:spMkLst>
            <pc:docMk/>
            <pc:sldMk cId="109857222" sldId="256"/>
            <ac:spMk id="11" creationId="{C475749F-F487-4EFB-ABC7-C1359590EB76}"/>
          </ac:spMkLst>
        </pc:spChg>
        <pc:spChg chg="add del">
          <ac:chgData name="Shengyan Zhuang" userId="91b40463-df96-4fab-8ef2-7226bfbda449" providerId="ADAL" clId="{88A8E1CA-3216-489C-86EF-D4A06F38BA0E}" dt="2021-03-10T23:52:57.907" v="47" actId="26606"/>
          <ac:spMkLst>
            <pc:docMk/>
            <pc:sldMk cId="109857222" sldId="256"/>
            <ac:spMk id="12" creationId="{07322A9E-F1EC-405E-8971-BA906EFFCCB8}"/>
          </ac:spMkLst>
        </pc:spChg>
        <pc:spChg chg="add del">
          <ac:chgData name="Shengyan Zhuang" userId="91b40463-df96-4fab-8ef2-7226bfbda449" providerId="ADAL" clId="{88A8E1CA-3216-489C-86EF-D4A06F38BA0E}" dt="2021-03-10T23:54:13.866" v="57" actId="26606"/>
          <ac:spMkLst>
            <pc:docMk/>
            <pc:sldMk cId="109857222" sldId="256"/>
            <ac:spMk id="13" creationId="{07322A9E-F1EC-405E-8971-BA906EFFCCB8}"/>
          </ac:spMkLst>
        </pc:spChg>
        <pc:spChg chg="add del">
          <ac:chgData name="Shengyan Zhuang" userId="91b40463-df96-4fab-8ef2-7226bfbda449" providerId="ADAL" clId="{88A8E1CA-3216-489C-86EF-D4A06F38BA0E}" dt="2021-03-10T23:52:57.907" v="47" actId="26606"/>
          <ac:spMkLst>
            <pc:docMk/>
            <pc:sldMk cId="109857222" sldId="256"/>
            <ac:spMk id="14" creationId="{A5704422-1118-4FD1-95AD-29A064EB80D9}"/>
          </ac:spMkLst>
        </pc:spChg>
        <pc:spChg chg="add del">
          <ac:chgData name="Shengyan Zhuang" userId="91b40463-df96-4fab-8ef2-7226bfbda449" providerId="ADAL" clId="{88A8E1CA-3216-489C-86EF-D4A06F38BA0E}" dt="2021-03-10T23:54:13.866" v="57" actId="26606"/>
          <ac:spMkLst>
            <pc:docMk/>
            <pc:sldMk cId="109857222" sldId="256"/>
            <ac:spMk id="15" creationId="{A5704422-1118-4FD1-95AD-29A064EB80D9}"/>
          </ac:spMkLst>
        </pc:spChg>
        <pc:spChg chg="add del">
          <ac:chgData name="Shengyan Zhuang" userId="91b40463-df96-4fab-8ef2-7226bfbda449" providerId="ADAL" clId="{88A8E1CA-3216-489C-86EF-D4A06F38BA0E}" dt="2021-03-10T23:52:57.907" v="47" actId="26606"/>
          <ac:spMkLst>
            <pc:docMk/>
            <pc:sldMk cId="109857222" sldId="256"/>
            <ac:spMk id="16" creationId="{A88B2AAA-B805-498E-A9E6-98B885855498}"/>
          </ac:spMkLst>
        </pc:spChg>
        <pc:spChg chg="add del">
          <ac:chgData name="Shengyan Zhuang" userId="91b40463-df96-4fab-8ef2-7226bfbda449" providerId="ADAL" clId="{88A8E1CA-3216-489C-86EF-D4A06F38BA0E}" dt="2021-03-10T23:54:13.866" v="57" actId="26606"/>
          <ac:spMkLst>
            <pc:docMk/>
            <pc:sldMk cId="109857222" sldId="256"/>
            <ac:spMk id="17" creationId="{A88B2AAA-B805-498E-A9E6-98B885855498}"/>
          </ac:spMkLst>
        </pc:spChg>
        <pc:spChg chg="add del">
          <ac:chgData name="Shengyan Zhuang" userId="91b40463-df96-4fab-8ef2-7226bfbda449" providerId="ADAL" clId="{88A8E1CA-3216-489C-86EF-D4A06F38BA0E}" dt="2021-03-10T23:52:57.907" v="47" actId="26606"/>
          <ac:spMkLst>
            <pc:docMk/>
            <pc:sldMk cId="109857222" sldId="256"/>
            <ac:spMk id="18" creationId="{9B8051E0-19D7-43E1-BFD9-E6DBFEB3A3F1}"/>
          </ac:spMkLst>
        </pc:spChg>
        <pc:spChg chg="add del">
          <ac:chgData name="Shengyan Zhuang" userId="91b40463-df96-4fab-8ef2-7226bfbda449" providerId="ADAL" clId="{88A8E1CA-3216-489C-86EF-D4A06F38BA0E}" dt="2021-03-10T23:54:13.866" v="57" actId="26606"/>
          <ac:spMkLst>
            <pc:docMk/>
            <pc:sldMk cId="109857222" sldId="256"/>
            <ac:spMk id="19" creationId="{9B8051E0-19D7-43E1-BFD9-E6DBFEB3A3F1}"/>
          </ac:spMkLst>
        </pc:spChg>
        <pc:spChg chg="add del">
          <ac:chgData name="Shengyan Zhuang" userId="91b40463-df96-4fab-8ef2-7226bfbda449" providerId="ADAL" clId="{88A8E1CA-3216-489C-86EF-D4A06F38BA0E}" dt="2021-03-10T23:52:57.907" v="47" actId="26606"/>
          <ac:spMkLst>
            <pc:docMk/>
            <pc:sldMk cId="109857222" sldId="256"/>
            <ac:spMk id="20" creationId="{4EDB2B02-86A2-46F5-A4BE-B7D9B10411D6}"/>
          </ac:spMkLst>
        </pc:spChg>
        <pc:spChg chg="add del">
          <ac:chgData name="Shengyan Zhuang" userId="91b40463-df96-4fab-8ef2-7226bfbda449" providerId="ADAL" clId="{88A8E1CA-3216-489C-86EF-D4A06F38BA0E}" dt="2021-03-10T23:54:13.866" v="57" actId="26606"/>
          <ac:spMkLst>
            <pc:docMk/>
            <pc:sldMk cId="109857222" sldId="256"/>
            <ac:spMk id="21" creationId="{4EDB2B02-86A2-46F5-A4BE-B7D9B10411D6}"/>
          </ac:spMkLst>
        </pc:spChg>
        <pc:spChg chg="add del">
          <ac:chgData name="Shengyan Zhuang" userId="91b40463-df96-4fab-8ef2-7226bfbda449" providerId="ADAL" clId="{88A8E1CA-3216-489C-86EF-D4A06F38BA0E}" dt="2021-03-10T23:52:57.907" v="47" actId="26606"/>
          <ac:spMkLst>
            <pc:docMk/>
            <pc:sldMk cId="109857222" sldId="256"/>
            <ac:spMk id="22" creationId="{43954639-FB5D-41F4-9560-6F6DFE778425}"/>
          </ac:spMkLst>
        </pc:spChg>
        <pc:spChg chg="add del">
          <ac:chgData name="Shengyan Zhuang" userId="91b40463-df96-4fab-8ef2-7226bfbda449" providerId="ADAL" clId="{88A8E1CA-3216-489C-86EF-D4A06F38BA0E}" dt="2021-03-10T23:54:13.866" v="57" actId="26606"/>
          <ac:spMkLst>
            <pc:docMk/>
            <pc:sldMk cId="109857222" sldId="256"/>
            <ac:spMk id="23" creationId="{43954639-FB5D-41F4-9560-6F6DFE778425}"/>
          </ac:spMkLst>
        </pc:spChg>
        <pc:spChg chg="add del">
          <ac:chgData name="Shengyan Zhuang" userId="91b40463-df96-4fab-8ef2-7226bfbda449" providerId="ADAL" clId="{88A8E1CA-3216-489C-86EF-D4A06F38BA0E}" dt="2021-03-10T23:52:57.907" v="47" actId="26606"/>
          <ac:spMkLst>
            <pc:docMk/>
            <pc:sldMk cId="109857222" sldId="256"/>
            <ac:spMk id="24" creationId="{E898931C-0323-41FA-A036-20F818B1FF81}"/>
          </ac:spMkLst>
        </pc:spChg>
        <pc:spChg chg="add del">
          <ac:chgData name="Shengyan Zhuang" userId="91b40463-df96-4fab-8ef2-7226bfbda449" providerId="ADAL" clId="{88A8E1CA-3216-489C-86EF-D4A06F38BA0E}" dt="2021-03-10T23:54:13.866" v="57" actId="26606"/>
          <ac:spMkLst>
            <pc:docMk/>
            <pc:sldMk cId="109857222" sldId="256"/>
            <ac:spMk id="25" creationId="{E898931C-0323-41FA-A036-20F818B1FF81}"/>
          </ac:spMkLst>
        </pc:spChg>
        <pc:spChg chg="add del">
          <ac:chgData name="Shengyan Zhuang" userId="91b40463-df96-4fab-8ef2-7226bfbda449" providerId="ADAL" clId="{88A8E1CA-3216-489C-86EF-D4A06F38BA0E}" dt="2021-03-10T23:52:57.907" v="47" actId="26606"/>
          <ac:spMkLst>
            <pc:docMk/>
            <pc:sldMk cId="109857222" sldId="256"/>
            <ac:spMk id="26" creationId="{89AFE9DD-0792-4B98-B4EB-97ACA17E6AA8}"/>
          </ac:spMkLst>
        </pc:spChg>
        <pc:spChg chg="add del">
          <ac:chgData name="Shengyan Zhuang" userId="91b40463-df96-4fab-8ef2-7226bfbda449" providerId="ADAL" clId="{88A8E1CA-3216-489C-86EF-D4A06F38BA0E}" dt="2021-03-10T23:54:13.866" v="57" actId="26606"/>
          <ac:spMkLst>
            <pc:docMk/>
            <pc:sldMk cId="109857222" sldId="256"/>
            <ac:spMk id="27" creationId="{89AFE9DD-0792-4B98-B4EB-97ACA17E6AA8}"/>
          </ac:spMkLst>
        </pc:spChg>
        <pc:spChg chg="add del">
          <ac:chgData name="Shengyan Zhuang" userId="91b40463-df96-4fab-8ef2-7226bfbda449" providerId="ADAL" clId="{88A8E1CA-3216-489C-86EF-D4A06F38BA0E}" dt="2021-03-10T23:52:57.907" v="47" actId="26606"/>
          <ac:spMkLst>
            <pc:docMk/>
            <pc:sldMk cId="109857222" sldId="256"/>
            <ac:spMk id="28" creationId="{3981F5C4-9AE1-404E-AF44-A4E6DB374F9D}"/>
          </ac:spMkLst>
        </pc:spChg>
        <pc:spChg chg="add del">
          <ac:chgData name="Shengyan Zhuang" userId="91b40463-df96-4fab-8ef2-7226bfbda449" providerId="ADAL" clId="{88A8E1CA-3216-489C-86EF-D4A06F38BA0E}" dt="2021-03-10T23:54:13.866" v="57" actId="26606"/>
          <ac:spMkLst>
            <pc:docMk/>
            <pc:sldMk cId="109857222" sldId="256"/>
            <ac:spMk id="29" creationId="{3981F5C4-9AE1-404E-AF44-A4E6DB374F9D}"/>
          </ac:spMkLst>
        </pc:spChg>
        <pc:spChg chg="add del">
          <ac:chgData name="Shengyan Zhuang" userId="91b40463-df96-4fab-8ef2-7226bfbda449" providerId="ADAL" clId="{88A8E1CA-3216-489C-86EF-D4A06F38BA0E}" dt="2021-03-10T23:52:57.907" v="47" actId="26606"/>
          <ac:spMkLst>
            <pc:docMk/>
            <pc:sldMk cId="109857222" sldId="256"/>
            <ac:spMk id="30" creationId="{763C1781-8726-4FAC-8C45-FF40376BE409}"/>
          </ac:spMkLst>
        </pc:spChg>
        <pc:spChg chg="add del">
          <ac:chgData name="Shengyan Zhuang" userId="91b40463-df96-4fab-8ef2-7226bfbda449" providerId="ADAL" clId="{88A8E1CA-3216-489C-86EF-D4A06F38BA0E}" dt="2021-03-10T23:54:13.866" v="57" actId="26606"/>
          <ac:spMkLst>
            <pc:docMk/>
            <pc:sldMk cId="109857222" sldId="256"/>
            <ac:spMk id="31" creationId="{763C1781-8726-4FAC-8C45-FF40376BE409}"/>
          </ac:spMkLst>
        </pc:spChg>
        <pc:spChg chg="add del">
          <ac:chgData name="Shengyan Zhuang" userId="91b40463-df96-4fab-8ef2-7226bfbda449" providerId="ADAL" clId="{88A8E1CA-3216-489C-86EF-D4A06F38BA0E}" dt="2021-03-10T23:52:57.907" v="47" actId="26606"/>
          <ac:spMkLst>
            <pc:docMk/>
            <pc:sldMk cId="109857222" sldId="256"/>
            <ac:spMk id="32" creationId="{301491B5-56C7-43DC-A3D9-861EECCA056A}"/>
          </ac:spMkLst>
        </pc:spChg>
        <pc:spChg chg="add del">
          <ac:chgData name="Shengyan Zhuang" userId="91b40463-df96-4fab-8ef2-7226bfbda449" providerId="ADAL" clId="{88A8E1CA-3216-489C-86EF-D4A06F38BA0E}" dt="2021-03-10T23:54:13.866" v="57" actId="26606"/>
          <ac:spMkLst>
            <pc:docMk/>
            <pc:sldMk cId="109857222" sldId="256"/>
            <ac:spMk id="33" creationId="{301491B5-56C7-43DC-A3D9-861EECCA056A}"/>
          </ac:spMkLst>
        </pc:spChg>
        <pc:spChg chg="add del">
          <ac:chgData name="Shengyan Zhuang" userId="91b40463-df96-4fab-8ef2-7226bfbda449" providerId="ADAL" clId="{88A8E1CA-3216-489C-86EF-D4A06F38BA0E}" dt="2021-03-10T23:52:57.907" v="47" actId="26606"/>
          <ac:spMkLst>
            <pc:docMk/>
            <pc:sldMk cId="109857222" sldId="256"/>
            <ac:spMk id="34" creationId="{237E2353-22DF-46E0-A200-FB30F8F394E2}"/>
          </ac:spMkLst>
        </pc:spChg>
        <pc:spChg chg="add del">
          <ac:chgData name="Shengyan Zhuang" userId="91b40463-df96-4fab-8ef2-7226bfbda449" providerId="ADAL" clId="{88A8E1CA-3216-489C-86EF-D4A06F38BA0E}" dt="2021-03-10T23:54:13.866" v="57" actId="26606"/>
          <ac:spMkLst>
            <pc:docMk/>
            <pc:sldMk cId="109857222" sldId="256"/>
            <ac:spMk id="35" creationId="{237E2353-22DF-46E0-A200-FB30F8F394E2}"/>
          </ac:spMkLst>
        </pc:spChg>
        <pc:spChg chg="add del">
          <ac:chgData name="Shengyan Zhuang" userId="91b40463-df96-4fab-8ef2-7226bfbda449" providerId="ADAL" clId="{88A8E1CA-3216-489C-86EF-D4A06F38BA0E}" dt="2021-03-10T23:52:57.907" v="47" actId="26606"/>
          <ac:spMkLst>
            <pc:docMk/>
            <pc:sldMk cId="109857222" sldId="256"/>
            <ac:spMk id="36" creationId="{DD6138DB-057B-45F7-A5F4-E7BFDA20D02C}"/>
          </ac:spMkLst>
        </pc:spChg>
        <pc:spChg chg="add del">
          <ac:chgData name="Shengyan Zhuang" userId="91b40463-df96-4fab-8ef2-7226bfbda449" providerId="ADAL" clId="{88A8E1CA-3216-489C-86EF-D4A06F38BA0E}" dt="2021-03-10T23:54:13.866" v="57" actId="26606"/>
          <ac:spMkLst>
            <pc:docMk/>
            <pc:sldMk cId="109857222" sldId="256"/>
            <ac:spMk id="37" creationId="{DD6138DB-057B-45F7-A5F4-E7BFDA20D02C}"/>
          </ac:spMkLst>
        </pc:spChg>
        <pc:spChg chg="add del">
          <ac:chgData name="Shengyan Zhuang" userId="91b40463-df96-4fab-8ef2-7226bfbda449" providerId="ADAL" clId="{88A8E1CA-3216-489C-86EF-D4A06F38BA0E}" dt="2021-03-10T23:52:57.907" v="47" actId="26606"/>
          <ac:spMkLst>
            <pc:docMk/>
            <pc:sldMk cId="109857222" sldId="256"/>
            <ac:spMk id="38" creationId="{79A54AB1-B64F-4843-BFAB-81CB74E66B65}"/>
          </ac:spMkLst>
        </pc:spChg>
        <pc:spChg chg="add del">
          <ac:chgData name="Shengyan Zhuang" userId="91b40463-df96-4fab-8ef2-7226bfbda449" providerId="ADAL" clId="{88A8E1CA-3216-489C-86EF-D4A06F38BA0E}" dt="2021-03-10T23:54:13.866" v="57" actId="26606"/>
          <ac:spMkLst>
            <pc:docMk/>
            <pc:sldMk cId="109857222" sldId="256"/>
            <ac:spMk id="40" creationId="{79A54AB1-B64F-4843-BFAB-81CB74E66B65}"/>
          </ac:spMkLst>
        </pc:spChg>
        <pc:spChg chg="add del">
          <ac:chgData name="Shengyan Zhuang" userId="91b40463-df96-4fab-8ef2-7226bfbda449" providerId="ADAL" clId="{88A8E1CA-3216-489C-86EF-D4A06F38BA0E}" dt="2021-03-10T23:55:14.827" v="67" actId="26606"/>
          <ac:spMkLst>
            <pc:docMk/>
            <pc:sldMk cId="109857222" sldId="256"/>
            <ac:spMk id="44" creationId="{74426AB7-D619-4515-962A-BC83909EC015}"/>
          </ac:spMkLst>
        </pc:spChg>
        <pc:spChg chg="add del">
          <ac:chgData name="Shengyan Zhuang" userId="91b40463-df96-4fab-8ef2-7226bfbda449" providerId="ADAL" clId="{88A8E1CA-3216-489C-86EF-D4A06F38BA0E}" dt="2021-03-10T23:55:14.827" v="67" actId="26606"/>
          <ac:spMkLst>
            <pc:docMk/>
            <pc:sldMk cId="109857222" sldId="256"/>
            <ac:spMk id="46" creationId="{DE47DF98-723F-4AAC-ABCF-CACBC438F78F}"/>
          </ac:spMkLst>
        </pc:spChg>
        <pc:picChg chg="add del mod">
          <ac:chgData name="Shengyan Zhuang" userId="91b40463-df96-4fab-8ef2-7226bfbda449" providerId="ADAL" clId="{88A8E1CA-3216-489C-86EF-D4A06F38BA0E}" dt="2021-03-10T23:52:59.695" v="48" actId="478"/>
          <ac:picMkLst>
            <pc:docMk/>
            <pc:sldMk cId="109857222" sldId="256"/>
            <ac:picMk id="7" creationId="{0D461C7F-35DC-488A-A113-26EBE2AD11AA}"/>
          </ac:picMkLst>
        </pc:picChg>
        <pc:picChg chg="add del mod">
          <ac:chgData name="Shengyan Zhuang" userId="91b40463-df96-4fab-8ef2-7226bfbda449" providerId="ADAL" clId="{88A8E1CA-3216-489C-86EF-D4A06F38BA0E}" dt="2021-03-10T23:54:15.625" v="58" actId="478"/>
          <ac:picMkLst>
            <pc:docMk/>
            <pc:sldMk cId="109857222" sldId="256"/>
            <ac:picMk id="9" creationId="{55E74B85-F72D-45BB-B531-611E7E27CC90}"/>
          </ac:picMkLst>
        </pc:picChg>
        <pc:picChg chg="add del mod">
          <ac:chgData name="Shengyan Zhuang" userId="91b40463-df96-4fab-8ef2-7226bfbda449" providerId="ADAL" clId="{88A8E1CA-3216-489C-86EF-D4A06F38BA0E}" dt="2021-03-10T23:55:15.482" v="70" actId="931"/>
          <ac:picMkLst>
            <pc:docMk/>
            <pc:sldMk cId="109857222" sldId="256"/>
            <ac:picMk id="39" creationId="{4F428AA3-256D-4C1C-A4D7-93774B1B1BD6}"/>
          </ac:picMkLst>
        </pc:picChg>
        <pc:picChg chg="add del mod">
          <ac:chgData name="Shengyan Zhuang" userId="91b40463-df96-4fab-8ef2-7226bfbda449" providerId="ADAL" clId="{88A8E1CA-3216-489C-86EF-D4A06F38BA0E}" dt="2021-03-10T23:56:56.031" v="88" actId="21"/>
          <ac:picMkLst>
            <pc:docMk/>
            <pc:sldMk cId="109857222" sldId="256"/>
            <ac:picMk id="42" creationId="{5C8D12C8-F4ED-4F40-BC58-52EFB20F1176}"/>
          </ac:picMkLst>
        </pc:picChg>
        <pc:picChg chg="add del mod">
          <ac:chgData name="Shengyan Zhuang" userId="91b40463-df96-4fab-8ef2-7226bfbda449" providerId="ADAL" clId="{88A8E1CA-3216-489C-86EF-D4A06F38BA0E}" dt="2021-03-10T23:55:19.398" v="72"/>
          <ac:picMkLst>
            <pc:docMk/>
            <pc:sldMk cId="109857222" sldId="256"/>
            <ac:picMk id="45" creationId="{C25DB882-25E9-435B-B5F8-C1FE44998C38}"/>
          </ac:picMkLst>
        </pc:picChg>
        <pc:picChg chg="add del mod">
          <ac:chgData name="Shengyan Zhuang" userId="91b40463-df96-4fab-8ef2-7226bfbda449" providerId="ADAL" clId="{88A8E1CA-3216-489C-86EF-D4A06F38BA0E}" dt="2021-03-10T23:55:21.573" v="74"/>
          <ac:picMkLst>
            <pc:docMk/>
            <pc:sldMk cId="109857222" sldId="256"/>
            <ac:picMk id="47" creationId="{0C22BA9D-5134-4219-BB8E-56CC15CD1196}"/>
          </ac:picMkLst>
        </pc:picChg>
        <pc:cxnChg chg="add del">
          <ac:chgData name="Shengyan Zhuang" userId="91b40463-df96-4fab-8ef2-7226bfbda449" providerId="ADAL" clId="{88A8E1CA-3216-489C-86EF-D4A06F38BA0E}" dt="2021-03-10T23:55:14.827" v="67" actId="26606"/>
          <ac:cxnSpMkLst>
            <pc:docMk/>
            <pc:sldMk cId="109857222" sldId="256"/>
            <ac:cxnSpMk id="48" creationId="{EA29FC7C-9308-4FDE-8DCA-405668055B0F}"/>
          </ac:cxnSpMkLst>
        </pc:cxnChg>
      </pc:sldChg>
      <pc:sldChg chg="modSp">
        <pc:chgData name="Shengyan Zhuang" userId="91b40463-df96-4fab-8ef2-7226bfbda449" providerId="ADAL" clId="{88A8E1CA-3216-489C-86EF-D4A06F38BA0E}" dt="2021-03-10T23:48:27.684" v="28"/>
        <pc:sldMkLst>
          <pc:docMk/>
          <pc:sldMk cId="3231498663" sldId="257"/>
        </pc:sldMkLst>
        <pc:spChg chg="mod">
          <ac:chgData name="Shengyan Zhuang" userId="91b40463-df96-4fab-8ef2-7226bfbda449" providerId="ADAL" clId="{88A8E1CA-3216-489C-86EF-D4A06F38BA0E}" dt="2021-03-10T23:48:27.684" v="28"/>
          <ac:spMkLst>
            <pc:docMk/>
            <pc:sldMk cId="3231498663" sldId="257"/>
            <ac:spMk id="2" creationId="{1843EAF6-8259-423B-9C89-8847B5C3CF20}"/>
          </ac:spMkLst>
        </pc:spChg>
        <pc:spChg chg="mod">
          <ac:chgData name="Shengyan Zhuang" userId="91b40463-df96-4fab-8ef2-7226bfbda449" providerId="ADAL" clId="{88A8E1CA-3216-489C-86EF-D4A06F38BA0E}" dt="2021-03-10T23:48:27.684" v="28"/>
          <ac:spMkLst>
            <pc:docMk/>
            <pc:sldMk cId="3231498663" sldId="257"/>
            <ac:spMk id="3" creationId="{72DA609E-BB09-4AA2-BB3A-6432A03F3D0A}"/>
          </ac:spMkLst>
        </pc:spChg>
      </pc:sldChg>
      <pc:sldChg chg="addSp modSp">
        <pc:chgData name="Shengyan Zhuang" userId="91b40463-df96-4fab-8ef2-7226bfbda449" providerId="ADAL" clId="{88A8E1CA-3216-489C-86EF-D4A06F38BA0E}" dt="2021-03-12T04:51:01.777" v="117"/>
        <pc:sldMkLst>
          <pc:docMk/>
          <pc:sldMk cId="3379140163" sldId="258"/>
        </pc:sldMkLst>
        <pc:spChg chg="mod">
          <ac:chgData name="Shengyan Zhuang" userId="91b40463-df96-4fab-8ef2-7226bfbda449" providerId="ADAL" clId="{88A8E1CA-3216-489C-86EF-D4A06F38BA0E}" dt="2021-03-10T23:48:27.684" v="28"/>
          <ac:spMkLst>
            <pc:docMk/>
            <pc:sldMk cId="3379140163" sldId="258"/>
            <ac:spMk id="2" creationId="{73EA6BED-836C-4D4E-BCA8-E188856A62C8}"/>
          </ac:spMkLst>
        </pc:spChg>
        <pc:spChg chg="mod">
          <ac:chgData name="Shengyan Zhuang" userId="91b40463-df96-4fab-8ef2-7226bfbda449" providerId="ADAL" clId="{88A8E1CA-3216-489C-86EF-D4A06F38BA0E}" dt="2021-03-10T23:48:27.684" v="28"/>
          <ac:spMkLst>
            <pc:docMk/>
            <pc:sldMk cId="3379140163" sldId="258"/>
            <ac:spMk id="3" creationId="{259F6ECA-35F6-4BE8-AEFA-C87676D1158B}"/>
          </ac:spMkLst>
        </pc:spChg>
        <pc:spChg chg="mod">
          <ac:chgData name="Shengyan Zhuang" userId="91b40463-df96-4fab-8ef2-7226bfbda449" providerId="ADAL" clId="{88A8E1CA-3216-489C-86EF-D4A06F38BA0E}" dt="2021-03-12T04:51:01.777" v="117"/>
          <ac:spMkLst>
            <pc:docMk/>
            <pc:sldMk cId="3379140163" sldId="258"/>
            <ac:spMk id="5" creationId="{8BBE8F30-1F73-45A5-9EC7-CAD1745D286D}"/>
          </ac:spMkLst>
        </pc:spChg>
        <pc:spChg chg="mod">
          <ac:chgData name="Shengyan Zhuang" userId="91b40463-df96-4fab-8ef2-7226bfbda449" providerId="ADAL" clId="{88A8E1CA-3216-489C-86EF-D4A06F38BA0E}" dt="2021-03-12T04:51:01.777" v="117"/>
          <ac:spMkLst>
            <pc:docMk/>
            <pc:sldMk cId="3379140163" sldId="258"/>
            <ac:spMk id="6" creationId="{0FD3CE73-1FE0-4562-A3C3-FFC30CB8EA4A}"/>
          </ac:spMkLst>
        </pc:spChg>
        <pc:spChg chg="mod">
          <ac:chgData name="Shengyan Zhuang" userId="91b40463-df96-4fab-8ef2-7226bfbda449" providerId="ADAL" clId="{88A8E1CA-3216-489C-86EF-D4A06F38BA0E}" dt="2021-03-12T04:51:01.777" v="117"/>
          <ac:spMkLst>
            <pc:docMk/>
            <pc:sldMk cId="3379140163" sldId="258"/>
            <ac:spMk id="7" creationId="{7842252B-38AA-4160-8399-D32682EBEFA8}"/>
          </ac:spMkLst>
        </pc:spChg>
        <pc:spChg chg="mod">
          <ac:chgData name="Shengyan Zhuang" userId="91b40463-df96-4fab-8ef2-7226bfbda449" providerId="ADAL" clId="{88A8E1CA-3216-489C-86EF-D4A06F38BA0E}" dt="2021-03-12T04:51:01.777" v="117"/>
          <ac:spMkLst>
            <pc:docMk/>
            <pc:sldMk cId="3379140163" sldId="258"/>
            <ac:spMk id="8" creationId="{F3C375E3-19A5-4E2D-A3D0-563324FE14DC}"/>
          </ac:spMkLst>
        </pc:spChg>
        <pc:spChg chg="mod">
          <ac:chgData name="Shengyan Zhuang" userId="91b40463-df96-4fab-8ef2-7226bfbda449" providerId="ADAL" clId="{88A8E1CA-3216-489C-86EF-D4A06F38BA0E}" dt="2021-03-12T04:51:01.777" v="117"/>
          <ac:spMkLst>
            <pc:docMk/>
            <pc:sldMk cId="3379140163" sldId="258"/>
            <ac:spMk id="9" creationId="{CAFA80F1-5742-4276-9B78-5CE6885FD18C}"/>
          </ac:spMkLst>
        </pc:spChg>
        <pc:spChg chg="mod">
          <ac:chgData name="Shengyan Zhuang" userId="91b40463-df96-4fab-8ef2-7226bfbda449" providerId="ADAL" clId="{88A8E1CA-3216-489C-86EF-D4A06F38BA0E}" dt="2021-03-12T04:51:01.777" v="117"/>
          <ac:spMkLst>
            <pc:docMk/>
            <pc:sldMk cId="3379140163" sldId="258"/>
            <ac:spMk id="10" creationId="{9BE85038-4A1F-4CFA-9506-B9429DFEC47A}"/>
          </ac:spMkLst>
        </pc:spChg>
        <pc:grpChg chg="add mod">
          <ac:chgData name="Shengyan Zhuang" userId="91b40463-df96-4fab-8ef2-7226bfbda449" providerId="ADAL" clId="{88A8E1CA-3216-489C-86EF-D4A06F38BA0E}" dt="2021-03-12T04:51:01.777" v="117"/>
          <ac:grpSpMkLst>
            <pc:docMk/>
            <pc:sldMk cId="3379140163" sldId="258"/>
            <ac:grpSpMk id="4" creationId="{B0072037-0D42-4387-A162-35DF7C9ED973}"/>
          </ac:grpSpMkLst>
        </pc:grpChg>
      </pc:sldChg>
      <pc:sldChg chg="addSp modSp">
        <pc:chgData name="Shengyan Zhuang" userId="91b40463-df96-4fab-8ef2-7226bfbda449" providerId="ADAL" clId="{88A8E1CA-3216-489C-86EF-D4A06F38BA0E}" dt="2021-03-12T04:51:03.888" v="118"/>
        <pc:sldMkLst>
          <pc:docMk/>
          <pc:sldMk cId="2449133744" sldId="259"/>
        </pc:sldMkLst>
        <pc:spChg chg="mod">
          <ac:chgData name="Shengyan Zhuang" userId="91b40463-df96-4fab-8ef2-7226bfbda449" providerId="ADAL" clId="{88A8E1CA-3216-489C-86EF-D4A06F38BA0E}" dt="2021-03-10T23:48:27.684" v="28"/>
          <ac:spMkLst>
            <pc:docMk/>
            <pc:sldMk cId="2449133744" sldId="259"/>
            <ac:spMk id="2" creationId="{C72DC925-F593-4D35-93DE-CE1944D7B346}"/>
          </ac:spMkLst>
        </pc:spChg>
        <pc:spChg chg="mod">
          <ac:chgData name="Shengyan Zhuang" userId="91b40463-df96-4fab-8ef2-7226bfbda449" providerId="ADAL" clId="{88A8E1CA-3216-489C-86EF-D4A06F38BA0E}" dt="2021-03-10T23:48:27.684" v="28"/>
          <ac:spMkLst>
            <pc:docMk/>
            <pc:sldMk cId="2449133744" sldId="259"/>
            <ac:spMk id="3" creationId="{EB805B23-1666-42E7-ACC4-9689365F29B9}"/>
          </ac:spMkLst>
        </pc:spChg>
        <pc:spChg chg="mod">
          <ac:chgData name="Shengyan Zhuang" userId="91b40463-df96-4fab-8ef2-7226bfbda449" providerId="ADAL" clId="{88A8E1CA-3216-489C-86EF-D4A06F38BA0E}" dt="2021-03-12T04:51:03.888" v="118"/>
          <ac:spMkLst>
            <pc:docMk/>
            <pc:sldMk cId="2449133744" sldId="259"/>
            <ac:spMk id="5" creationId="{6BA83D50-AD4C-464C-A9B1-F8323470F166}"/>
          </ac:spMkLst>
        </pc:spChg>
        <pc:spChg chg="mod">
          <ac:chgData name="Shengyan Zhuang" userId="91b40463-df96-4fab-8ef2-7226bfbda449" providerId="ADAL" clId="{88A8E1CA-3216-489C-86EF-D4A06F38BA0E}" dt="2021-03-12T04:51:03.888" v="118"/>
          <ac:spMkLst>
            <pc:docMk/>
            <pc:sldMk cId="2449133744" sldId="259"/>
            <ac:spMk id="6" creationId="{013021B7-CBE5-423F-95B1-2CF9A7D83DF3}"/>
          </ac:spMkLst>
        </pc:spChg>
        <pc:spChg chg="mod">
          <ac:chgData name="Shengyan Zhuang" userId="91b40463-df96-4fab-8ef2-7226bfbda449" providerId="ADAL" clId="{88A8E1CA-3216-489C-86EF-D4A06F38BA0E}" dt="2021-03-12T04:51:03.888" v="118"/>
          <ac:spMkLst>
            <pc:docMk/>
            <pc:sldMk cId="2449133744" sldId="259"/>
            <ac:spMk id="7" creationId="{98F705D8-B3A8-4854-810D-283A050CA434}"/>
          </ac:spMkLst>
        </pc:spChg>
        <pc:spChg chg="mod">
          <ac:chgData name="Shengyan Zhuang" userId="91b40463-df96-4fab-8ef2-7226bfbda449" providerId="ADAL" clId="{88A8E1CA-3216-489C-86EF-D4A06F38BA0E}" dt="2021-03-12T04:51:03.888" v="118"/>
          <ac:spMkLst>
            <pc:docMk/>
            <pc:sldMk cId="2449133744" sldId="259"/>
            <ac:spMk id="8" creationId="{4C08FB01-CA2F-486E-B1DC-E99CE89AFA97}"/>
          </ac:spMkLst>
        </pc:spChg>
        <pc:spChg chg="mod">
          <ac:chgData name="Shengyan Zhuang" userId="91b40463-df96-4fab-8ef2-7226bfbda449" providerId="ADAL" clId="{88A8E1CA-3216-489C-86EF-D4A06F38BA0E}" dt="2021-03-12T04:51:03.888" v="118"/>
          <ac:spMkLst>
            <pc:docMk/>
            <pc:sldMk cId="2449133744" sldId="259"/>
            <ac:spMk id="9" creationId="{36E924C5-37EA-4CFA-BD59-40B8A5394FBB}"/>
          </ac:spMkLst>
        </pc:spChg>
        <pc:spChg chg="mod">
          <ac:chgData name="Shengyan Zhuang" userId="91b40463-df96-4fab-8ef2-7226bfbda449" providerId="ADAL" clId="{88A8E1CA-3216-489C-86EF-D4A06F38BA0E}" dt="2021-03-12T04:51:03.888" v="118"/>
          <ac:spMkLst>
            <pc:docMk/>
            <pc:sldMk cId="2449133744" sldId="259"/>
            <ac:spMk id="10" creationId="{9453BA11-97DF-4A5C-B629-8A9A1E700435}"/>
          </ac:spMkLst>
        </pc:spChg>
        <pc:grpChg chg="add mod">
          <ac:chgData name="Shengyan Zhuang" userId="91b40463-df96-4fab-8ef2-7226bfbda449" providerId="ADAL" clId="{88A8E1CA-3216-489C-86EF-D4A06F38BA0E}" dt="2021-03-12T04:51:03.888" v="118"/>
          <ac:grpSpMkLst>
            <pc:docMk/>
            <pc:sldMk cId="2449133744" sldId="259"/>
            <ac:grpSpMk id="4" creationId="{502F9E91-A903-44C8-AEE7-48B3E3103DC4}"/>
          </ac:grpSpMkLst>
        </pc:grpChg>
      </pc:sldChg>
      <pc:sldChg chg="addSp modSp">
        <pc:chgData name="Shengyan Zhuang" userId="91b40463-df96-4fab-8ef2-7226bfbda449" providerId="ADAL" clId="{88A8E1CA-3216-489C-86EF-D4A06F38BA0E}" dt="2021-03-12T04:51:05.372" v="119"/>
        <pc:sldMkLst>
          <pc:docMk/>
          <pc:sldMk cId="1893424077" sldId="261"/>
        </pc:sldMkLst>
        <pc:spChg chg="mod">
          <ac:chgData name="Shengyan Zhuang" userId="91b40463-df96-4fab-8ef2-7226bfbda449" providerId="ADAL" clId="{88A8E1CA-3216-489C-86EF-D4A06F38BA0E}" dt="2021-03-10T23:48:27.684" v="28"/>
          <ac:spMkLst>
            <pc:docMk/>
            <pc:sldMk cId="1893424077" sldId="261"/>
            <ac:spMk id="2" creationId="{C72DC925-F593-4D35-93DE-CE1944D7B346}"/>
          </ac:spMkLst>
        </pc:spChg>
        <pc:spChg chg="mod">
          <ac:chgData name="Shengyan Zhuang" userId="91b40463-df96-4fab-8ef2-7226bfbda449" providerId="ADAL" clId="{88A8E1CA-3216-489C-86EF-D4A06F38BA0E}" dt="2021-03-10T23:48:27.684" v="28"/>
          <ac:spMkLst>
            <pc:docMk/>
            <pc:sldMk cId="1893424077" sldId="261"/>
            <ac:spMk id="3" creationId="{EB805B23-1666-42E7-ACC4-9689365F29B9}"/>
          </ac:spMkLst>
        </pc:spChg>
        <pc:spChg chg="mod">
          <ac:chgData name="Shengyan Zhuang" userId="91b40463-df96-4fab-8ef2-7226bfbda449" providerId="ADAL" clId="{88A8E1CA-3216-489C-86EF-D4A06F38BA0E}" dt="2021-03-12T04:51:05.372" v="119"/>
          <ac:spMkLst>
            <pc:docMk/>
            <pc:sldMk cId="1893424077" sldId="261"/>
            <ac:spMk id="5" creationId="{62B8695D-CC08-4363-A881-CE99715E270C}"/>
          </ac:spMkLst>
        </pc:spChg>
        <pc:spChg chg="mod">
          <ac:chgData name="Shengyan Zhuang" userId="91b40463-df96-4fab-8ef2-7226bfbda449" providerId="ADAL" clId="{88A8E1CA-3216-489C-86EF-D4A06F38BA0E}" dt="2021-03-12T04:51:05.372" v="119"/>
          <ac:spMkLst>
            <pc:docMk/>
            <pc:sldMk cId="1893424077" sldId="261"/>
            <ac:spMk id="6" creationId="{473A2A38-E001-4F15-98F7-25ED852C6A89}"/>
          </ac:spMkLst>
        </pc:spChg>
        <pc:spChg chg="mod">
          <ac:chgData name="Shengyan Zhuang" userId="91b40463-df96-4fab-8ef2-7226bfbda449" providerId="ADAL" clId="{88A8E1CA-3216-489C-86EF-D4A06F38BA0E}" dt="2021-03-12T04:51:05.372" v="119"/>
          <ac:spMkLst>
            <pc:docMk/>
            <pc:sldMk cId="1893424077" sldId="261"/>
            <ac:spMk id="7" creationId="{F4C52F36-1505-42EA-B62E-9C231F8CDE16}"/>
          </ac:spMkLst>
        </pc:spChg>
        <pc:spChg chg="mod">
          <ac:chgData name="Shengyan Zhuang" userId="91b40463-df96-4fab-8ef2-7226bfbda449" providerId="ADAL" clId="{88A8E1CA-3216-489C-86EF-D4A06F38BA0E}" dt="2021-03-12T04:51:05.372" v="119"/>
          <ac:spMkLst>
            <pc:docMk/>
            <pc:sldMk cId="1893424077" sldId="261"/>
            <ac:spMk id="8" creationId="{3FDA6E92-5FF7-47FE-B90A-F67919DEA4F1}"/>
          </ac:spMkLst>
        </pc:spChg>
        <pc:spChg chg="mod">
          <ac:chgData name="Shengyan Zhuang" userId="91b40463-df96-4fab-8ef2-7226bfbda449" providerId="ADAL" clId="{88A8E1CA-3216-489C-86EF-D4A06F38BA0E}" dt="2021-03-12T04:51:05.372" v="119"/>
          <ac:spMkLst>
            <pc:docMk/>
            <pc:sldMk cId="1893424077" sldId="261"/>
            <ac:spMk id="9" creationId="{9B0EB9F8-C5C8-47DB-8E61-3F28B3D96938}"/>
          </ac:spMkLst>
        </pc:spChg>
        <pc:spChg chg="mod">
          <ac:chgData name="Shengyan Zhuang" userId="91b40463-df96-4fab-8ef2-7226bfbda449" providerId="ADAL" clId="{88A8E1CA-3216-489C-86EF-D4A06F38BA0E}" dt="2021-03-12T04:51:05.372" v="119"/>
          <ac:spMkLst>
            <pc:docMk/>
            <pc:sldMk cId="1893424077" sldId="261"/>
            <ac:spMk id="10" creationId="{878AD14A-1E40-4C3E-AC7A-904817C3F81C}"/>
          </ac:spMkLst>
        </pc:spChg>
        <pc:grpChg chg="add mod">
          <ac:chgData name="Shengyan Zhuang" userId="91b40463-df96-4fab-8ef2-7226bfbda449" providerId="ADAL" clId="{88A8E1CA-3216-489C-86EF-D4A06F38BA0E}" dt="2021-03-12T04:51:05.372" v="119"/>
          <ac:grpSpMkLst>
            <pc:docMk/>
            <pc:sldMk cId="1893424077" sldId="261"/>
            <ac:grpSpMk id="4" creationId="{31EAAE61-0396-499A-9C31-E55DEB894737}"/>
          </ac:grpSpMkLst>
        </pc:grpChg>
      </pc:sldChg>
      <pc:sldChg chg="modSp">
        <pc:chgData name="Shengyan Zhuang" userId="91b40463-df96-4fab-8ef2-7226bfbda449" providerId="ADAL" clId="{88A8E1CA-3216-489C-86EF-D4A06F38BA0E}" dt="2021-03-10T23:48:27.684" v="28"/>
        <pc:sldMkLst>
          <pc:docMk/>
          <pc:sldMk cId="3925416893" sldId="262"/>
        </pc:sldMkLst>
        <pc:spChg chg="mod">
          <ac:chgData name="Shengyan Zhuang" userId="91b40463-df96-4fab-8ef2-7226bfbda449" providerId="ADAL" clId="{88A8E1CA-3216-489C-86EF-D4A06F38BA0E}" dt="2021-03-10T23:48:27.684" v="28"/>
          <ac:spMkLst>
            <pc:docMk/>
            <pc:sldMk cId="3925416893" sldId="262"/>
            <ac:spMk id="2" creationId="{C72DC925-F593-4D35-93DE-CE1944D7B346}"/>
          </ac:spMkLst>
        </pc:spChg>
        <pc:spChg chg="mod">
          <ac:chgData name="Shengyan Zhuang" userId="91b40463-df96-4fab-8ef2-7226bfbda449" providerId="ADAL" clId="{88A8E1CA-3216-489C-86EF-D4A06F38BA0E}" dt="2021-03-10T23:48:27.684" v="28"/>
          <ac:spMkLst>
            <pc:docMk/>
            <pc:sldMk cId="3925416893" sldId="262"/>
            <ac:spMk id="3" creationId="{EB805B23-1666-42E7-ACC4-9689365F29B9}"/>
          </ac:spMkLst>
        </pc:spChg>
      </pc:sldChg>
      <pc:sldChg chg="addSp modSp">
        <pc:chgData name="Shengyan Zhuang" userId="91b40463-df96-4fab-8ef2-7226bfbda449" providerId="ADAL" clId="{88A8E1CA-3216-489C-86EF-D4A06F38BA0E}" dt="2021-03-12T04:51:10.697" v="120"/>
        <pc:sldMkLst>
          <pc:docMk/>
          <pc:sldMk cId="3593410172" sldId="263"/>
        </pc:sldMkLst>
        <pc:spChg chg="mod">
          <ac:chgData name="Shengyan Zhuang" userId="91b40463-df96-4fab-8ef2-7226bfbda449" providerId="ADAL" clId="{88A8E1CA-3216-489C-86EF-D4A06F38BA0E}" dt="2021-03-10T23:48:27.684" v="28"/>
          <ac:spMkLst>
            <pc:docMk/>
            <pc:sldMk cId="3593410172" sldId="263"/>
            <ac:spMk id="2" creationId="{C72DC925-F593-4D35-93DE-CE1944D7B346}"/>
          </ac:spMkLst>
        </pc:spChg>
        <pc:spChg chg="mod">
          <ac:chgData name="Shengyan Zhuang" userId="91b40463-df96-4fab-8ef2-7226bfbda449" providerId="ADAL" clId="{88A8E1CA-3216-489C-86EF-D4A06F38BA0E}" dt="2021-03-10T23:48:27.684" v="28"/>
          <ac:spMkLst>
            <pc:docMk/>
            <pc:sldMk cId="3593410172" sldId="263"/>
            <ac:spMk id="3" creationId="{EB805B23-1666-42E7-ACC4-9689365F29B9}"/>
          </ac:spMkLst>
        </pc:spChg>
        <pc:spChg chg="mod">
          <ac:chgData name="Shengyan Zhuang" userId="91b40463-df96-4fab-8ef2-7226bfbda449" providerId="ADAL" clId="{88A8E1CA-3216-489C-86EF-D4A06F38BA0E}" dt="2021-03-12T04:51:10.697" v="120"/>
          <ac:spMkLst>
            <pc:docMk/>
            <pc:sldMk cId="3593410172" sldId="263"/>
            <ac:spMk id="5" creationId="{E38D1DBA-7C0E-4DCA-B11D-8B6DCFE13085}"/>
          </ac:spMkLst>
        </pc:spChg>
        <pc:spChg chg="mod">
          <ac:chgData name="Shengyan Zhuang" userId="91b40463-df96-4fab-8ef2-7226bfbda449" providerId="ADAL" clId="{88A8E1CA-3216-489C-86EF-D4A06F38BA0E}" dt="2021-03-12T04:51:10.697" v="120"/>
          <ac:spMkLst>
            <pc:docMk/>
            <pc:sldMk cId="3593410172" sldId="263"/>
            <ac:spMk id="6" creationId="{6EF0B977-F67E-4419-A1E4-125227177C9B}"/>
          </ac:spMkLst>
        </pc:spChg>
        <pc:spChg chg="mod">
          <ac:chgData name="Shengyan Zhuang" userId="91b40463-df96-4fab-8ef2-7226bfbda449" providerId="ADAL" clId="{88A8E1CA-3216-489C-86EF-D4A06F38BA0E}" dt="2021-03-12T04:51:10.697" v="120"/>
          <ac:spMkLst>
            <pc:docMk/>
            <pc:sldMk cId="3593410172" sldId="263"/>
            <ac:spMk id="7" creationId="{3E202BA9-3B5C-4FCC-AB02-160695792D6C}"/>
          </ac:spMkLst>
        </pc:spChg>
        <pc:spChg chg="mod">
          <ac:chgData name="Shengyan Zhuang" userId="91b40463-df96-4fab-8ef2-7226bfbda449" providerId="ADAL" clId="{88A8E1CA-3216-489C-86EF-D4A06F38BA0E}" dt="2021-03-12T04:51:10.697" v="120"/>
          <ac:spMkLst>
            <pc:docMk/>
            <pc:sldMk cId="3593410172" sldId="263"/>
            <ac:spMk id="8" creationId="{C1D1011A-6800-4949-99C0-F79B8DDAA409}"/>
          </ac:spMkLst>
        </pc:spChg>
        <pc:spChg chg="mod">
          <ac:chgData name="Shengyan Zhuang" userId="91b40463-df96-4fab-8ef2-7226bfbda449" providerId="ADAL" clId="{88A8E1CA-3216-489C-86EF-D4A06F38BA0E}" dt="2021-03-12T04:51:10.697" v="120"/>
          <ac:spMkLst>
            <pc:docMk/>
            <pc:sldMk cId="3593410172" sldId="263"/>
            <ac:spMk id="9" creationId="{E63F0534-70FC-473E-99F7-D356E1E50A03}"/>
          </ac:spMkLst>
        </pc:spChg>
        <pc:spChg chg="mod">
          <ac:chgData name="Shengyan Zhuang" userId="91b40463-df96-4fab-8ef2-7226bfbda449" providerId="ADAL" clId="{88A8E1CA-3216-489C-86EF-D4A06F38BA0E}" dt="2021-03-12T04:51:10.697" v="120"/>
          <ac:spMkLst>
            <pc:docMk/>
            <pc:sldMk cId="3593410172" sldId="263"/>
            <ac:spMk id="10" creationId="{0605D4B8-AFC4-4A75-B0B5-37EE73A0C035}"/>
          </ac:spMkLst>
        </pc:spChg>
        <pc:grpChg chg="add mod">
          <ac:chgData name="Shengyan Zhuang" userId="91b40463-df96-4fab-8ef2-7226bfbda449" providerId="ADAL" clId="{88A8E1CA-3216-489C-86EF-D4A06F38BA0E}" dt="2021-03-12T04:51:10.697" v="120"/>
          <ac:grpSpMkLst>
            <pc:docMk/>
            <pc:sldMk cId="3593410172" sldId="263"/>
            <ac:grpSpMk id="4" creationId="{58BB6F5A-DA80-4C0A-BC5B-D4FF329AE1E7}"/>
          </ac:grpSpMkLst>
        </pc:grpChg>
      </pc:sldChg>
      <pc:sldChg chg="addSp modSp">
        <pc:chgData name="Shengyan Zhuang" userId="91b40463-df96-4fab-8ef2-7226bfbda449" providerId="ADAL" clId="{88A8E1CA-3216-489C-86EF-D4A06F38BA0E}" dt="2021-03-12T04:51:14.954" v="122"/>
        <pc:sldMkLst>
          <pc:docMk/>
          <pc:sldMk cId="1931577555" sldId="264"/>
        </pc:sldMkLst>
        <pc:spChg chg="mod">
          <ac:chgData name="Shengyan Zhuang" userId="91b40463-df96-4fab-8ef2-7226bfbda449" providerId="ADAL" clId="{88A8E1CA-3216-489C-86EF-D4A06F38BA0E}" dt="2021-03-10T23:48:27.684" v="28"/>
          <ac:spMkLst>
            <pc:docMk/>
            <pc:sldMk cId="1931577555" sldId="264"/>
            <ac:spMk id="2" creationId="{C72DC925-F593-4D35-93DE-CE1944D7B346}"/>
          </ac:spMkLst>
        </pc:spChg>
        <pc:spChg chg="mod">
          <ac:chgData name="Shengyan Zhuang" userId="91b40463-df96-4fab-8ef2-7226bfbda449" providerId="ADAL" clId="{88A8E1CA-3216-489C-86EF-D4A06F38BA0E}" dt="2021-03-10T23:48:27.684" v="28"/>
          <ac:spMkLst>
            <pc:docMk/>
            <pc:sldMk cId="1931577555" sldId="264"/>
            <ac:spMk id="3" creationId="{EB805B23-1666-42E7-ACC4-9689365F29B9}"/>
          </ac:spMkLst>
        </pc:spChg>
        <pc:spChg chg="mod">
          <ac:chgData name="Shengyan Zhuang" userId="91b40463-df96-4fab-8ef2-7226bfbda449" providerId="ADAL" clId="{88A8E1CA-3216-489C-86EF-D4A06F38BA0E}" dt="2021-03-12T04:51:14.954" v="122"/>
          <ac:spMkLst>
            <pc:docMk/>
            <pc:sldMk cId="1931577555" sldId="264"/>
            <ac:spMk id="5" creationId="{54E8F1EB-56EB-4F84-8952-27356F8037A8}"/>
          </ac:spMkLst>
        </pc:spChg>
        <pc:spChg chg="mod">
          <ac:chgData name="Shengyan Zhuang" userId="91b40463-df96-4fab-8ef2-7226bfbda449" providerId="ADAL" clId="{88A8E1CA-3216-489C-86EF-D4A06F38BA0E}" dt="2021-03-12T04:51:14.954" v="122"/>
          <ac:spMkLst>
            <pc:docMk/>
            <pc:sldMk cId="1931577555" sldId="264"/>
            <ac:spMk id="6" creationId="{3A358A48-4631-4D17-AB5C-7C3A27D923E1}"/>
          </ac:spMkLst>
        </pc:spChg>
        <pc:spChg chg="mod">
          <ac:chgData name="Shengyan Zhuang" userId="91b40463-df96-4fab-8ef2-7226bfbda449" providerId="ADAL" clId="{88A8E1CA-3216-489C-86EF-D4A06F38BA0E}" dt="2021-03-12T04:51:14.954" v="122"/>
          <ac:spMkLst>
            <pc:docMk/>
            <pc:sldMk cId="1931577555" sldId="264"/>
            <ac:spMk id="7" creationId="{95E332AC-569A-41B1-98A3-9299B889CCDE}"/>
          </ac:spMkLst>
        </pc:spChg>
        <pc:spChg chg="mod">
          <ac:chgData name="Shengyan Zhuang" userId="91b40463-df96-4fab-8ef2-7226bfbda449" providerId="ADAL" clId="{88A8E1CA-3216-489C-86EF-D4A06F38BA0E}" dt="2021-03-12T04:51:14.954" v="122"/>
          <ac:spMkLst>
            <pc:docMk/>
            <pc:sldMk cId="1931577555" sldId="264"/>
            <ac:spMk id="8" creationId="{7564992B-CA9B-4F33-81D0-B747065EB7F3}"/>
          </ac:spMkLst>
        </pc:spChg>
        <pc:spChg chg="mod">
          <ac:chgData name="Shengyan Zhuang" userId="91b40463-df96-4fab-8ef2-7226bfbda449" providerId="ADAL" clId="{88A8E1CA-3216-489C-86EF-D4A06F38BA0E}" dt="2021-03-12T04:51:14.954" v="122"/>
          <ac:spMkLst>
            <pc:docMk/>
            <pc:sldMk cId="1931577555" sldId="264"/>
            <ac:spMk id="9" creationId="{243DCBD5-C8C3-48D6-B842-1B7B24847978}"/>
          </ac:spMkLst>
        </pc:spChg>
        <pc:spChg chg="mod">
          <ac:chgData name="Shengyan Zhuang" userId="91b40463-df96-4fab-8ef2-7226bfbda449" providerId="ADAL" clId="{88A8E1CA-3216-489C-86EF-D4A06F38BA0E}" dt="2021-03-12T04:51:14.954" v="122"/>
          <ac:spMkLst>
            <pc:docMk/>
            <pc:sldMk cId="1931577555" sldId="264"/>
            <ac:spMk id="10" creationId="{02AD246F-CA72-4ADD-A266-54DD1290C78E}"/>
          </ac:spMkLst>
        </pc:spChg>
        <pc:grpChg chg="add mod">
          <ac:chgData name="Shengyan Zhuang" userId="91b40463-df96-4fab-8ef2-7226bfbda449" providerId="ADAL" clId="{88A8E1CA-3216-489C-86EF-D4A06F38BA0E}" dt="2021-03-12T04:51:14.954" v="122"/>
          <ac:grpSpMkLst>
            <pc:docMk/>
            <pc:sldMk cId="1931577555" sldId="264"/>
            <ac:grpSpMk id="4" creationId="{0D6C478E-B403-4AB6-B787-365EE5D2D2F5}"/>
          </ac:grpSpMkLst>
        </pc:grpChg>
      </pc:sldChg>
      <pc:sldChg chg="modSp">
        <pc:chgData name="Shengyan Zhuang" userId="91b40463-df96-4fab-8ef2-7226bfbda449" providerId="ADAL" clId="{88A8E1CA-3216-489C-86EF-D4A06F38BA0E}" dt="2021-03-10T23:48:27.684" v="28"/>
        <pc:sldMkLst>
          <pc:docMk/>
          <pc:sldMk cId="808649115" sldId="265"/>
        </pc:sldMkLst>
        <pc:spChg chg="mod">
          <ac:chgData name="Shengyan Zhuang" userId="91b40463-df96-4fab-8ef2-7226bfbda449" providerId="ADAL" clId="{88A8E1CA-3216-489C-86EF-D4A06F38BA0E}" dt="2021-03-10T23:48:27.684" v="28"/>
          <ac:spMkLst>
            <pc:docMk/>
            <pc:sldMk cId="808649115" sldId="265"/>
            <ac:spMk id="2" creationId="{C72DC925-F593-4D35-93DE-CE1944D7B346}"/>
          </ac:spMkLst>
        </pc:spChg>
        <pc:spChg chg="mod">
          <ac:chgData name="Shengyan Zhuang" userId="91b40463-df96-4fab-8ef2-7226bfbda449" providerId="ADAL" clId="{88A8E1CA-3216-489C-86EF-D4A06F38BA0E}" dt="2021-03-10T23:48:27.684" v="28"/>
          <ac:spMkLst>
            <pc:docMk/>
            <pc:sldMk cId="808649115" sldId="265"/>
            <ac:spMk id="3" creationId="{EB805B23-1666-42E7-ACC4-9689365F29B9}"/>
          </ac:spMkLst>
        </pc:spChg>
      </pc:sldChg>
      <pc:sldChg chg="addSp modSp">
        <pc:chgData name="Shengyan Zhuang" userId="91b40463-df96-4fab-8ef2-7226bfbda449" providerId="ADAL" clId="{88A8E1CA-3216-489C-86EF-D4A06F38BA0E}" dt="2021-03-12T04:51:16.720" v="123"/>
        <pc:sldMkLst>
          <pc:docMk/>
          <pc:sldMk cId="1516125569" sldId="266"/>
        </pc:sldMkLst>
        <pc:spChg chg="mod">
          <ac:chgData name="Shengyan Zhuang" userId="91b40463-df96-4fab-8ef2-7226bfbda449" providerId="ADAL" clId="{88A8E1CA-3216-489C-86EF-D4A06F38BA0E}" dt="2021-03-10T23:48:27.684" v="28"/>
          <ac:spMkLst>
            <pc:docMk/>
            <pc:sldMk cId="1516125569" sldId="266"/>
            <ac:spMk id="2" creationId="{C72DC925-F593-4D35-93DE-CE1944D7B346}"/>
          </ac:spMkLst>
        </pc:spChg>
        <pc:spChg chg="mod">
          <ac:chgData name="Shengyan Zhuang" userId="91b40463-df96-4fab-8ef2-7226bfbda449" providerId="ADAL" clId="{88A8E1CA-3216-489C-86EF-D4A06F38BA0E}" dt="2021-03-10T23:48:27.684" v="28"/>
          <ac:spMkLst>
            <pc:docMk/>
            <pc:sldMk cId="1516125569" sldId="266"/>
            <ac:spMk id="3" creationId="{EB805B23-1666-42E7-ACC4-9689365F29B9}"/>
          </ac:spMkLst>
        </pc:spChg>
        <pc:spChg chg="mod">
          <ac:chgData name="Shengyan Zhuang" userId="91b40463-df96-4fab-8ef2-7226bfbda449" providerId="ADAL" clId="{88A8E1CA-3216-489C-86EF-D4A06F38BA0E}" dt="2021-03-12T04:51:16.720" v="123"/>
          <ac:spMkLst>
            <pc:docMk/>
            <pc:sldMk cId="1516125569" sldId="266"/>
            <ac:spMk id="5" creationId="{B17A516A-40C5-4AD3-9247-21EAA78939B8}"/>
          </ac:spMkLst>
        </pc:spChg>
        <pc:spChg chg="mod">
          <ac:chgData name="Shengyan Zhuang" userId="91b40463-df96-4fab-8ef2-7226bfbda449" providerId="ADAL" clId="{88A8E1CA-3216-489C-86EF-D4A06F38BA0E}" dt="2021-03-12T04:51:16.720" v="123"/>
          <ac:spMkLst>
            <pc:docMk/>
            <pc:sldMk cId="1516125569" sldId="266"/>
            <ac:spMk id="6" creationId="{62717C59-7FC8-4237-B574-B7AF5ADB00AE}"/>
          </ac:spMkLst>
        </pc:spChg>
        <pc:spChg chg="mod">
          <ac:chgData name="Shengyan Zhuang" userId="91b40463-df96-4fab-8ef2-7226bfbda449" providerId="ADAL" clId="{88A8E1CA-3216-489C-86EF-D4A06F38BA0E}" dt="2021-03-12T04:51:16.720" v="123"/>
          <ac:spMkLst>
            <pc:docMk/>
            <pc:sldMk cId="1516125569" sldId="266"/>
            <ac:spMk id="7" creationId="{1D1CEE53-721F-4599-9E0B-21C6E1EF34EB}"/>
          </ac:spMkLst>
        </pc:spChg>
        <pc:spChg chg="mod">
          <ac:chgData name="Shengyan Zhuang" userId="91b40463-df96-4fab-8ef2-7226bfbda449" providerId="ADAL" clId="{88A8E1CA-3216-489C-86EF-D4A06F38BA0E}" dt="2021-03-12T04:51:16.720" v="123"/>
          <ac:spMkLst>
            <pc:docMk/>
            <pc:sldMk cId="1516125569" sldId="266"/>
            <ac:spMk id="8" creationId="{3348D0B0-0A19-4EAF-9E75-62C3DDAE0F9F}"/>
          </ac:spMkLst>
        </pc:spChg>
        <pc:spChg chg="mod">
          <ac:chgData name="Shengyan Zhuang" userId="91b40463-df96-4fab-8ef2-7226bfbda449" providerId="ADAL" clId="{88A8E1CA-3216-489C-86EF-D4A06F38BA0E}" dt="2021-03-12T04:51:16.720" v="123"/>
          <ac:spMkLst>
            <pc:docMk/>
            <pc:sldMk cId="1516125569" sldId="266"/>
            <ac:spMk id="9" creationId="{5F5A15AE-1057-4D5C-A44E-38D3EDCE20D1}"/>
          </ac:spMkLst>
        </pc:spChg>
        <pc:spChg chg="mod">
          <ac:chgData name="Shengyan Zhuang" userId="91b40463-df96-4fab-8ef2-7226bfbda449" providerId="ADAL" clId="{88A8E1CA-3216-489C-86EF-D4A06F38BA0E}" dt="2021-03-12T04:51:16.720" v="123"/>
          <ac:spMkLst>
            <pc:docMk/>
            <pc:sldMk cId="1516125569" sldId="266"/>
            <ac:spMk id="10" creationId="{207DB165-5966-432F-BE79-9CC552DC8618}"/>
          </ac:spMkLst>
        </pc:spChg>
        <pc:grpChg chg="add mod">
          <ac:chgData name="Shengyan Zhuang" userId="91b40463-df96-4fab-8ef2-7226bfbda449" providerId="ADAL" clId="{88A8E1CA-3216-489C-86EF-D4A06F38BA0E}" dt="2021-03-12T04:51:16.720" v="123"/>
          <ac:grpSpMkLst>
            <pc:docMk/>
            <pc:sldMk cId="1516125569" sldId="266"/>
            <ac:grpSpMk id="4" creationId="{19176CFC-BE5A-4607-A97F-3B9461BDB051}"/>
          </ac:grpSpMkLst>
        </pc:grpChg>
      </pc:sldChg>
      <pc:sldChg chg="modSp">
        <pc:chgData name="Shengyan Zhuang" userId="91b40463-df96-4fab-8ef2-7226bfbda449" providerId="ADAL" clId="{88A8E1CA-3216-489C-86EF-D4A06F38BA0E}" dt="2021-03-10T23:48:27.684" v="28"/>
        <pc:sldMkLst>
          <pc:docMk/>
          <pc:sldMk cId="685707071" sldId="268"/>
        </pc:sldMkLst>
        <pc:spChg chg="mod">
          <ac:chgData name="Shengyan Zhuang" userId="91b40463-df96-4fab-8ef2-7226bfbda449" providerId="ADAL" clId="{88A8E1CA-3216-489C-86EF-D4A06F38BA0E}" dt="2021-03-10T23:48:27.684" v="28"/>
          <ac:spMkLst>
            <pc:docMk/>
            <pc:sldMk cId="685707071" sldId="268"/>
            <ac:spMk id="2" creationId="{6145F04B-F3E7-4174-A903-B7F023F3E613}"/>
          </ac:spMkLst>
        </pc:spChg>
        <pc:spChg chg="mod">
          <ac:chgData name="Shengyan Zhuang" userId="91b40463-df96-4fab-8ef2-7226bfbda449" providerId="ADAL" clId="{88A8E1CA-3216-489C-86EF-D4A06F38BA0E}" dt="2021-03-10T23:48:27.684" v="28"/>
          <ac:spMkLst>
            <pc:docMk/>
            <pc:sldMk cId="685707071" sldId="268"/>
            <ac:spMk id="3" creationId="{F822A40B-9C8F-43B3-A0EA-F29B85E5A3F5}"/>
          </ac:spMkLst>
        </pc:spChg>
      </pc:sldChg>
      <pc:sldChg chg="addSp modSp mod">
        <pc:chgData name="Shengyan Zhuang" userId="91b40463-df96-4fab-8ef2-7226bfbda449" providerId="ADAL" clId="{88A8E1CA-3216-489C-86EF-D4A06F38BA0E}" dt="2021-03-12T04:51:23.232" v="126" actId="207"/>
        <pc:sldMkLst>
          <pc:docMk/>
          <pc:sldMk cId="2355771188" sldId="271"/>
        </pc:sldMkLst>
        <pc:spChg chg="mod">
          <ac:chgData name="Shengyan Zhuang" userId="91b40463-df96-4fab-8ef2-7226bfbda449" providerId="ADAL" clId="{88A8E1CA-3216-489C-86EF-D4A06F38BA0E}" dt="2021-03-10T23:48:27.684" v="28"/>
          <ac:spMkLst>
            <pc:docMk/>
            <pc:sldMk cId="2355771188" sldId="271"/>
            <ac:spMk id="2" creationId="{9E5613BD-C1C5-416B-B6DD-C76C1FB7FC76}"/>
          </ac:spMkLst>
        </pc:spChg>
        <pc:spChg chg="mod">
          <ac:chgData name="Shengyan Zhuang" userId="91b40463-df96-4fab-8ef2-7226bfbda449" providerId="ADAL" clId="{88A8E1CA-3216-489C-86EF-D4A06F38BA0E}" dt="2021-03-10T23:48:27.684" v="28"/>
          <ac:spMkLst>
            <pc:docMk/>
            <pc:sldMk cId="2355771188" sldId="271"/>
            <ac:spMk id="3" creationId="{1DF3BF49-0126-4024-98A7-D04C20B2DF92}"/>
          </ac:spMkLst>
        </pc:spChg>
        <pc:spChg chg="mod">
          <ac:chgData name="Shengyan Zhuang" userId="91b40463-df96-4fab-8ef2-7226bfbda449" providerId="ADAL" clId="{88A8E1CA-3216-489C-86EF-D4A06F38BA0E}" dt="2021-03-12T04:51:17.720" v="124"/>
          <ac:spMkLst>
            <pc:docMk/>
            <pc:sldMk cId="2355771188" sldId="271"/>
            <ac:spMk id="5" creationId="{412A6898-2C88-48E7-B706-FD4978C697E1}"/>
          </ac:spMkLst>
        </pc:spChg>
        <pc:spChg chg="mod">
          <ac:chgData name="Shengyan Zhuang" userId="91b40463-df96-4fab-8ef2-7226bfbda449" providerId="ADAL" clId="{88A8E1CA-3216-489C-86EF-D4A06F38BA0E}" dt="2021-03-12T04:51:17.720" v="124"/>
          <ac:spMkLst>
            <pc:docMk/>
            <pc:sldMk cId="2355771188" sldId="271"/>
            <ac:spMk id="6" creationId="{0DE08E5A-A7AA-4E23-8A48-52A91D0ED84E}"/>
          </ac:spMkLst>
        </pc:spChg>
        <pc:spChg chg="mod">
          <ac:chgData name="Shengyan Zhuang" userId="91b40463-df96-4fab-8ef2-7226bfbda449" providerId="ADAL" clId="{88A8E1CA-3216-489C-86EF-D4A06F38BA0E}" dt="2021-03-12T04:51:23.232" v="126" actId="207"/>
          <ac:spMkLst>
            <pc:docMk/>
            <pc:sldMk cId="2355771188" sldId="271"/>
            <ac:spMk id="7" creationId="{4140E97E-C8E5-4EBB-85F8-1842CC596A63}"/>
          </ac:spMkLst>
        </pc:spChg>
        <pc:spChg chg="mod">
          <ac:chgData name="Shengyan Zhuang" userId="91b40463-df96-4fab-8ef2-7226bfbda449" providerId="ADAL" clId="{88A8E1CA-3216-489C-86EF-D4A06F38BA0E}" dt="2021-03-12T04:51:17.720" v="124"/>
          <ac:spMkLst>
            <pc:docMk/>
            <pc:sldMk cId="2355771188" sldId="271"/>
            <ac:spMk id="8" creationId="{3F0475B9-E235-434D-8019-B25AADF02898}"/>
          </ac:spMkLst>
        </pc:spChg>
        <pc:spChg chg="mod">
          <ac:chgData name="Shengyan Zhuang" userId="91b40463-df96-4fab-8ef2-7226bfbda449" providerId="ADAL" clId="{88A8E1CA-3216-489C-86EF-D4A06F38BA0E}" dt="2021-03-12T04:51:17.720" v="124"/>
          <ac:spMkLst>
            <pc:docMk/>
            <pc:sldMk cId="2355771188" sldId="271"/>
            <ac:spMk id="9" creationId="{4D12564C-A44E-4631-9EB7-82916A388984}"/>
          </ac:spMkLst>
        </pc:spChg>
        <pc:spChg chg="mod">
          <ac:chgData name="Shengyan Zhuang" userId="91b40463-df96-4fab-8ef2-7226bfbda449" providerId="ADAL" clId="{88A8E1CA-3216-489C-86EF-D4A06F38BA0E}" dt="2021-03-12T04:51:17.720" v="124"/>
          <ac:spMkLst>
            <pc:docMk/>
            <pc:sldMk cId="2355771188" sldId="271"/>
            <ac:spMk id="10" creationId="{1680461C-50F5-47ED-98D5-549EAA321C37}"/>
          </ac:spMkLst>
        </pc:spChg>
        <pc:grpChg chg="add mod">
          <ac:chgData name="Shengyan Zhuang" userId="91b40463-df96-4fab-8ef2-7226bfbda449" providerId="ADAL" clId="{88A8E1CA-3216-489C-86EF-D4A06F38BA0E}" dt="2021-03-12T04:51:17.720" v="124"/>
          <ac:grpSpMkLst>
            <pc:docMk/>
            <pc:sldMk cId="2355771188" sldId="271"/>
            <ac:grpSpMk id="4" creationId="{F8961013-282D-4731-94B0-08B028127C19}"/>
          </ac:grpSpMkLst>
        </pc:grpChg>
      </pc:sldChg>
      <pc:sldChg chg="addSp modSp">
        <pc:chgData name="Shengyan Zhuang" userId="91b40463-df96-4fab-8ef2-7226bfbda449" providerId="ADAL" clId="{88A8E1CA-3216-489C-86EF-D4A06F38BA0E}" dt="2021-03-12T04:51:25.105" v="127"/>
        <pc:sldMkLst>
          <pc:docMk/>
          <pc:sldMk cId="141370523" sldId="272"/>
        </pc:sldMkLst>
        <pc:spChg chg="mod">
          <ac:chgData name="Shengyan Zhuang" userId="91b40463-df96-4fab-8ef2-7226bfbda449" providerId="ADAL" clId="{88A8E1CA-3216-489C-86EF-D4A06F38BA0E}" dt="2021-03-10T23:48:27.684" v="28"/>
          <ac:spMkLst>
            <pc:docMk/>
            <pc:sldMk cId="141370523" sldId="272"/>
            <ac:spMk id="2" creationId="{9E5613BD-C1C5-416B-B6DD-C76C1FB7FC76}"/>
          </ac:spMkLst>
        </pc:spChg>
        <pc:spChg chg="mod">
          <ac:chgData name="Shengyan Zhuang" userId="91b40463-df96-4fab-8ef2-7226bfbda449" providerId="ADAL" clId="{88A8E1CA-3216-489C-86EF-D4A06F38BA0E}" dt="2021-03-10T23:48:27.684" v="28"/>
          <ac:spMkLst>
            <pc:docMk/>
            <pc:sldMk cId="141370523" sldId="272"/>
            <ac:spMk id="3" creationId="{1DF3BF49-0126-4024-98A7-D04C20B2DF92}"/>
          </ac:spMkLst>
        </pc:spChg>
        <pc:spChg chg="mod">
          <ac:chgData name="Shengyan Zhuang" userId="91b40463-df96-4fab-8ef2-7226bfbda449" providerId="ADAL" clId="{88A8E1CA-3216-489C-86EF-D4A06F38BA0E}" dt="2021-03-12T04:51:25.105" v="127"/>
          <ac:spMkLst>
            <pc:docMk/>
            <pc:sldMk cId="141370523" sldId="272"/>
            <ac:spMk id="5" creationId="{D39D45B9-78F8-4E1C-A008-197E61627026}"/>
          </ac:spMkLst>
        </pc:spChg>
        <pc:spChg chg="mod">
          <ac:chgData name="Shengyan Zhuang" userId="91b40463-df96-4fab-8ef2-7226bfbda449" providerId="ADAL" clId="{88A8E1CA-3216-489C-86EF-D4A06F38BA0E}" dt="2021-03-12T04:51:25.105" v="127"/>
          <ac:spMkLst>
            <pc:docMk/>
            <pc:sldMk cId="141370523" sldId="272"/>
            <ac:spMk id="6" creationId="{14DBD0BC-D79F-4667-AD77-F97F4D0882FE}"/>
          </ac:spMkLst>
        </pc:spChg>
        <pc:spChg chg="mod">
          <ac:chgData name="Shengyan Zhuang" userId="91b40463-df96-4fab-8ef2-7226bfbda449" providerId="ADAL" clId="{88A8E1CA-3216-489C-86EF-D4A06F38BA0E}" dt="2021-03-12T04:51:25.105" v="127"/>
          <ac:spMkLst>
            <pc:docMk/>
            <pc:sldMk cId="141370523" sldId="272"/>
            <ac:spMk id="7" creationId="{BF466C63-BC7A-4460-9F9F-5B81864CACCD}"/>
          </ac:spMkLst>
        </pc:spChg>
        <pc:spChg chg="mod">
          <ac:chgData name="Shengyan Zhuang" userId="91b40463-df96-4fab-8ef2-7226bfbda449" providerId="ADAL" clId="{88A8E1CA-3216-489C-86EF-D4A06F38BA0E}" dt="2021-03-12T04:51:25.105" v="127"/>
          <ac:spMkLst>
            <pc:docMk/>
            <pc:sldMk cId="141370523" sldId="272"/>
            <ac:spMk id="8" creationId="{BA0B91AA-FBD4-4CDA-A747-4309B4D36192}"/>
          </ac:spMkLst>
        </pc:spChg>
        <pc:spChg chg="mod">
          <ac:chgData name="Shengyan Zhuang" userId="91b40463-df96-4fab-8ef2-7226bfbda449" providerId="ADAL" clId="{88A8E1CA-3216-489C-86EF-D4A06F38BA0E}" dt="2021-03-12T04:51:25.105" v="127"/>
          <ac:spMkLst>
            <pc:docMk/>
            <pc:sldMk cId="141370523" sldId="272"/>
            <ac:spMk id="9" creationId="{9B509E4A-A540-4324-A199-CC1B1F7CC8AD}"/>
          </ac:spMkLst>
        </pc:spChg>
        <pc:spChg chg="mod">
          <ac:chgData name="Shengyan Zhuang" userId="91b40463-df96-4fab-8ef2-7226bfbda449" providerId="ADAL" clId="{88A8E1CA-3216-489C-86EF-D4A06F38BA0E}" dt="2021-03-12T04:51:25.105" v="127"/>
          <ac:spMkLst>
            <pc:docMk/>
            <pc:sldMk cId="141370523" sldId="272"/>
            <ac:spMk id="10" creationId="{E4452616-9408-4FA0-93A9-E7629D0BFD6B}"/>
          </ac:spMkLst>
        </pc:spChg>
        <pc:grpChg chg="add mod">
          <ac:chgData name="Shengyan Zhuang" userId="91b40463-df96-4fab-8ef2-7226bfbda449" providerId="ADAL" clId="{88A8E1CA-3216-489C-86EF-D4A06F38BA0E}" dt="2021-03-12T04:51:25.105" v="127"/>
          <ac:grpSpMkLst>
            <pc:docMk/>
            <pc:sldMk cId="141370523" sldId="272"/>
            <ac:grpSpMk id="4" creationId="{AE391149-CB77-4766-BECE-EBDA0DC42040}"/>
          </ac:grpSpMkLst>
        </pc:grpChg>
      </pc:sldChg>
      <pc:sldChg chg="modSp">
        <pc:chgData name="Shengyan Zhuang" userId="91b40463-df96-4fab-8ef2-7226bfbda449" providerId="ADAL" clId="{88A8E1CA-3216-489C-86EF-D4A06F38BA0E}" dt="2021-03-10T23:48:27.684" v="28"/>
        <pc:sldMkLst>
          <pc:docMk/>
          <pc:sldMk cId="3272302149" sldId="273"/>
        </pc:sldMkLst>
        <pc:spChg chg="mod">
          <ac:chgData name="Shengyan Zhuang" userId="91b40463-df96-4fab-8ef2-7226bfbda449" providerId="ADAL" clId="{88A8E1CA-3216-489C-86EF-D4A06F38BA0E}" dt="2021-03-10T23:48:27.684" v="28"/>
          <ac:spMkLst>
            <pc:docMk/>
            <pc:sldMk cId="3272302149" sldId="273"/>
            <ac:spMk id="2" creationId="{9E5613BD-C1C5-416B-B6DD-C76C1FB7FC76}"/>
          </ac:spMkLst>
        </pc:spChg>
        <pc:spChg chg="mod">
          <ac:chgData name="Shengyan Zhuang" userId="91b40463-df96-4fab-8ef2-7226bfbda449" providerId="ADAL" clId="{88A8E1CA-3216-489C-86EF-D4A06F38BA0E}" dt="2021-03-10T23:48:27.684" v="28"/>
          <ac:spMkLst>
            <pc:docMk/>
            <pc:sldMk cId="3272302149" sldId="273"/>
            <ac:spMk id="3" creationId="{1DF3BF49-0126-4024-98A7-D04C20B2DF92}"/>
          </ac:spMkLst>
        </pc:spChg>
      </pc:sldChg>
      <pc:sldChg chg="addSp modSp">
        <pc:chgData name="Shengyan Zhuang" userId="91b40463-df96-4fab-8ef2-7226bfbda449" providerId="ADAL" clId="{88A8E1CA-3216-489C-86EF-D4A06F38BA0E}" dt="2021-03-12T04:51:26.071" v="128"/>
        <pc:sldMkLst>
          <pc:docMk/>
          <pc:sldMk cId="1565185717" sldId="274"/>
        </pc:sldMkLst>
        <pc:spChg chg="mod">
          <ac:chgData name="Shengyan Zhuang" userId="91b40463-df96-4fab-8ef2-7226bfbda449" providerId="ADAL" clId="{88A8E1CA-3216-489C-86EF-D4A06F38BA0E}" dt="2021-03-10T23:48:27.684" v="28"/>
          <ac:spMkLst>
            <pc:docMk/>
            <pc:sldMk cId="1565185717" sldId="274"/>
            <ac:spMk id="2" creationId="{9E5613BD-C1C5-416B-B6DD-C76C1FB7FC76}"/>
          </ac:spMkLst>
        </pc:spChg>
        <pc:spChg chg="mod">
          <ac:chgData name="Shengyan Zhuang" userId="91b40463-df96-4fab-8ef2-7226bfbda449" providerId="ADAL" clId="{88A8E1CA-3216-489C-86EF-D4A06F38BA0E}" dt="2021-03-10T23:48:27.684" v="28"/>
          <ac:spMkLst>
            <pc:docMk/>
            <pc:sldMk cId="1565185717" sldId="274"/>
            <ac:spMk id="3" creationId="{1DF3BF49-0126-4024-98A7-D04C20B2DF92}"/>
          </ac:spMkLst>
        </pc:spChg>
        <pc:spChg chg="mod">
          <ac:chgData name="Shengyan Zhuang" userId="91b40463-df96-4fab-8ef2-7226bfbda449" providerId="ADAL" clId="{88A8E1CA-3216-489C-86EF-D4A06F38BA0E}" dt="2021-03-12T04:51:26.071" v="128"/>
          <ac:spMkLst>
            <pc:docMk/>
            <pc:sldMk cId="1565185717" sldId="274"/>
            <ac:spMk id="5" creationId="{660FD031-DED2-428E-9E1E-0B183EDFADC3}"/>
          </ac:spMkLst>
        </pc:spChg>
        <pc:spChg chg="mod">
          <ac:chgData name="Shengyan Zhuang" userId="91b40463-df96-4fab-8ef2-7226bfbda449" providerId="ADAL" clId="{88A8E1CA-3216-489C-86EF-D4A06F38BA0E}" dt="2021-03-12T04:51:26.071" v="128"/>
          <ac:spMkLst>
            <pc:docMk/>
            <pc:sldMk cId="1565185717" sldId="274"/>
            <ac:spMk id="6" creationId="{98A75260-3253-4968-9F3C-214A8BAE1F75}"/>
          </ac:spMkLst>
        </pc:spChg>
        <pc:spChg chg="mod">
          <ac:chgData name="Shengyan Zhuang" userId="91b40463-df96-4fab-8ef2-7226bfbda449" providerId="ADAL" clId="{88A8E1CA-3216-489C-86EF-D4A06F38BA0E}" dt="2021-03-12T04:51:26.071" v="128"/>
          <ac:spMkLst>
            <pc:docMk/>
            <pc:sldMk cId="1565185717" sldId="274"/>
            <ac:spMk id="7" creationId="{FD91B2B1-4A9E-43A7-B480-BC0FD817D4E8}"/>
          </ac:spMkLst>
        </pc:spChg>
        <pc:spChg chg="mod">
          <ac:chgData name="Shengyan Zhuang" userId="91b40463-df96-4fab-8ef2-7226bfbda449" providerId="ADAL" clId="{88A8E1CA-3216-489C-86EF-D4A06F38BA0E}" dt="2021-03-12T04:51:26.071" v="128"/>
          <ac:spMkLst>
            <pc:docMk/>
            <pc:sldMk cId="1565185717" sldId="274"/>
            <ac:spMk id="8" creationId="{AC56789A-48FF-4864-B3B4-1980528F86DB}"/>
          </ac:spMkLst>
        </pc:spChg>
        <pc:spChg chg="mod">
          <ac:chgData name="Shengyan Zhuang" userId="91b40463-df96-4fab-8ef2-7226bfbda449" providerId="ADAL" clId="{88A8E1CA-3216-489C-86EF-D4A06F38BA0E}" dt="2021-03-12T04:51:26.071" v="128"/>
          <ac:spMkLst>
            <pc:docMk/>
            <pc:sldMk cId="1565185717" sldId="274"/>
            <ac:spMk id="9" creationId="{9807E7C5-F1B5-4AAE-8BFA-637D57BEE566}"/>
          </ac:spMkLst>
        </pc:spChg>
        <pc:spChg chg="mod">
          <ac:chgData name="Shengyan Zhuang" userId="91b40463-df96-4fab-8ef2-7226bfbda449" providerId="ADAL" clId="{88A8E1CA-3216-489C-86EF-D4A06F38BA0E}" dt="2021-03-12T04:51:26.071" v="128"/>
          <ac:spMkLst>
            <pc:docMk/>
            <pc:sldMk cId="1565185717" sldId="274"/>
            <ac:spMk id="10" creationId="{22084F08-D42A-47BB-8F8A-98F821A93779}"/>
          </ac:spMkLst>
        </pc:spChg>
        <pc:grpChg chg="add mod">
          <ac:chgData name="Shengyan Zhuang" userId="91b40463-df96-4fab-8ef2-7226bfbda449" providerId="ADAL" clId="{88A8E1CA-3216-489C-86EF-D4A06F38BA0E}" dt="2021-03-12T04:51:26.071" v="128"/>
          <ac:grpSpMkLst>
            <pc:docMk/>
            <pc:sldMk cId="1565185717" sldId="274"/>
            <ac:grpSpMk id="4" creationId="{7A4A1DC4-B774-40C2-BC47-2FE8BCD8763A}"/>
          </ac:grpSpMkLst>
        </pc:grpChg>
      </pc:sldChg>
      <pc:sldChg chg="addSp modSp">
        <pc:chgData name="Shengyan Zhuang" userId="91b40463-df96-4fab-8ef2-7226bfbda449" providerId="ADAL" clId="{88A8E1CA-3216-489C-86EF-D4A06F38BA0E}" dt="2021-03-12T04:51:26.994" v="129"/>
        <pc:sldMkLst>
          <pc:docMk/>
          <pc:sldMk cId="2297529856" sldId="275"/>
        </pc:sldMkLst>
        <pc:spChg chg="mod">
          <ac:chgData name="Shengyan Zhuang" userId="91b40463-df96-4fab-8ef2-7226bfbda449" providerId="ADAL" clId="{88A8E1CA-3216-489C-86EF-D4A06F38BA0E}" dt="2021-03-10T23:48:27.684" v="28"/>
          <ac:spMkLst>
            <pc:docMk/>
            <pc:sldMk cId="2297529856" sldId="275"/>
            <ac:spMk id="2" creationId="{9E5613BD-C1C5-416B-B6DD-C76C1FB7FC76}"/>
          </ac:spMkLst>
        </pc:spChg>
        <pc:spChg chg="mod">
          <ac:chgData name="Shengyan Zhuang" userId="91b40463-df96-4fab-8ef2-7226bfbda449" providerId="ADAL" clId="{88A8E1CA-3216-489C-86EF-D4A06F38BA0E}" dt="2021-03-10T23:48:27.684" v="28"/>
          <ac:spMkLst>
            <pc:docMk/>
            <pc:sldMk cId="2297529856" sldId="275"/>
            <ac:spMk id="3" creationId="{1DF3BF49-0126-4024-98A7-D04C20B2DF92}"/>
          </ac:spMkLst>
        </pc:spChg>
        <pc:spChg chg="mod">
          <ac:chgData name="Shengyan Zhuang" userId="91b40463-df96-4fab-8ef2-7226bfbda449" providerId="ADAL" clId="{88A8E1CA-3216-489C-86EF-D4A06F38BA0E}" dt="2021-03-12T04:51:26.994" v="129"/>
          <ac:spMkLst>
            <pc:docMk/>
            <pc:sldMk cId="2297529856" sldId="275"/>
            <ac:spMk id="5" creationId="{C41FE74B-F5D6-43D5-858E-5597F180220B}"/>
          </ac:spMkLst>
        </pc:spChg>
        <pc:spChg chg="mod">
          <ac:chgData name="Shengyan Zhuang" userId="91b40463-df96-4fab-8ef2-7226bfbda449" providerId="ADAL" clId="{88A8E1CA-3216-489C-86EF-D4A06F38BA0E}" dt="2021-03-12T04:51:26.994" v="129"/>
          <ac:spMkLst>
            <pc:docMk/>
            <pc:sldMk cId="2297529856" sldId="275"/>
            <ac:spMk id="6" creationId="{E503070B-D93C-4874-9C28-1CFC8E224184}"/>
          </ac:spMkLst>
        </pc:spChg>
        <pc:spChg chg="mod">
          <ac:chgData name="Shengyan Zhuang" userId="91b40463-df96-4fab-8ef2-7226bfbda449" providerId="ADAL" clId="{88A8E1CA-3216-489C-86EF-D4A06F38BA0E}" dt="2021-03-12T04:51:26.994" v="129"/>
          <ac:spMkLst>
            <pc:docMk/>
            <pc:sldMk cId="2297529856" sldId="275"/>
            <ac:spMk id="7" creationId="{7ADD5A8D-4BD5-479D-AD96-5DAF4245CDDE}"/>
          </ac:spMkLst>
        </pc:spChg>
        <pc:spChg chg="mod">
          <ac:chgData name="Shengyan Zhuang" userId="91b40463-df96-4fab-8ef2-7226bfbda449" providerId="ADAL" clId="{88A8E1CA-3216-489C-86EF-D4A06F38BA0E}" dt="2021-03-12T04:51:26.994" v="129"/>
          <ac:spMkLst>
            <pc:docMk/>
            <pc:sldMk cId="2297529856" sldId="275"/>
            <ac:spMk id="8" creationId="{D76D1D3F-299F-467A-9152-FE63008282EB}"/>
          </ac:spMkLst>
        </pc:spChg>
        <pc:spChg chg="mod">
          <ac:chgData name="Shengyan Zhuang" userId="91b40463-df96-4fab-8ef2-7226bfbda449" providerId="ADAL" clId="{88A8E1CA-3216-489C-86EF-D4A06F38BA0E}" dt="2021-03-12T04:51:26.994" v="129"/>
          <ac:spMkLst>
            <pc:docMk/>
            <pc:sldMk cId="2297529856" sldId="275"/>
            <ac:spMk id="9" creationId="{62AA4239-C242-4CEE-80BB-FCEBB099DB15}"/>
          </ac:spMkLst>
        </pc:spChg>
        <pc:spChg chg="mod">
          <ac:chgData name="Shengyan Zhuang" userId="91b40463-df96-4fab-8ef2-7226bfbda449" providerId="ADAL" clId="{88A8E1CA-3216-489C-86EF-D4A06F38BA0E}" dt="2021-03-12T04:51:26.994" v="129"/>
          <ac:spMkLst>
            <pc:docMk/>
            <pc:sldMk cId="2297529856" sldId="275"/>
            <ac:spMk id="10" creationId="{13D07F1C-1DF2-4CB2-8A21-CEE39B9805E4}"/>
          </ac:spMkLst>
        </pc:spChg>
        <pc:grpChg chg="add mod">
          <ac:chgData name="Shengyan Zhuang" userId="91b40463-df96-4fab-8ef2-7226bfbda449" providerId="ADAL" clId="{88A8E1CA-3216-489C-86EF-D4A06F38BA0E}" dt="2021-03-12T04:51:26.994" v="129"/>
          <ac:grpSpMkLst>
            <pc:docMk/>
            <pc:sldMk cId="2297529856" sldId="275"/>
            <ac:grpSpMk id="4" creationId="{25A2ABF6-1C22-494F-B121-8016AAFAB9EC}"/>
          </ac:grpSpMkLst>
        </pc:grpChg>
      </pc:sldChg>
      <pc:sldChg chg="modSp">
        <pc:chgData name="Shengyan Zhuang" userId="91b40463-df96-4fab-8ef2-7226bfbda449" providerId="ADAL" clId="{88A8E1CA-3216-489C-86EF-D4A06F38BA0E}" dt="2021-03-10T23:48:27.684" v="28"/>
        <pc:sldMkLst>
          <pc:docMk/>
          <pc:sldMk cId="1792043217" sldId="276"/>
        </pc:sldMkLst>
        <pc:spChg chg="mod">
          <ac:chgData name="Shengyan Zhuang" userId="91b40463-df96-4fab-8ef2-7226bfbda449" providerId="ADAL" clId="{88A8E1CA-3216-489C-86EF-D4A06F38BA0E}" dt="2021-03-10T23:48:27.684" v="28"/>
          <ac:spMkLst>
            <pc:docMk/>
            <pc:sldMk cId="1792043217" sldId="276"/>
            <ac:spMk id="2" creationId="{9E5613BD-C1C5-416B-B6DD-C76C1FB7FC76}"/>
          </ac:spMkLst>
        </pc:spChg>
        <pc:spChg chg="mod">
          <ac:chgData name="Shengyan Zhuang" userId="91b40463-df96-4fab-8ef2-7226bfbda449" providerId="ADAL" clId="{88A8E1CA-3216-489C-86EF-D4A06F38BA0E}" dt="2021-03-10T23:48:27.684" v="28"/>
          <ac:spMkLst>
            <pc:docMk/>
            <pc:sldMk cId="1792043217" sldId="276"/>
            <ac:spMk id="3" creationId="{1DF3BF49-0126-4024-98A7-D04C20B2DF92}"/>
          </ac:spMkLst>
        </pc:spChg>
      </pc:sldChg>
      <pc:sldChg chg="addSp modSp">
        <pc:chgData name="Shengyan Zhuang" userId="91b40463-df96-4fab-8ef2-7226bfbda449" providerId="ADAL" clId="{88A8E1CA-3216-489C-86EF-D4A06F38BA0E}" dt="2021-03-12T04:51:27.999" v="130"/>
        <pc:sldMkLst>
          <pc:docMk/>
          <pc:sldMk cId="1305186412" sldId="277"/>
        </pc:sldMkLst>
        <pc:spChg chg="mod">
          <ac:chgData name="Shengyan Zhuang" userId="91b40463-df96-4fab-8ef2-7226bfbda449" providerId="ADAL" clId="{88A8E1CA-3216-489C-86EF-D4A06F38BA0E}" dt="2021-03-10T23:48:27.684" v="28"/>
          <ac:spMkLst>
            <pc:docMk/>
            <pc:sldMk cId="1305186412" sldId="277"/>
            <ac:spMk id="2" creationId="{9E5613BD-C1C5-416B-B6DD-C76C1FB7FC76}"/>
          </ac:spMkLst>
        </pc:spChg>
        <pc:spChg chg="mod">
          <ac:chgData name="Shengyan Zhuang" userId="91b40463-df96-4fab-8ef2-7226bfbda449" providerId="ADAL" clId="{88A8E1CA-3216-489C-86EF-D4A06F38BA0E}" dt="2021-03-10T23:48:27.684" v="28"/>
          <ac:spMkLst>
            <pc:docMk/>
            <pc:sldMk cId="1305186412" sldId="277"/>
            <ac:spMk id="3" creationId="{1DF3BF49-0126-4024-98A7-D04C20B2DF92}"/>
          </ac:spMkLst>
        </pc:spChg>
        <pc:spChg chg="mod">
          <ac:chgData name="Shengyan Zhuang" userId="91b40463-df96-4fab-8ef2-7226bfbda449" providerId="ADAL" clId="{88A8E1CA-3216-489C-86EF-D4A06F38BA0E}" dt="2021-03-12T04:51:27.999" v="130"/>
          <ac:spMkLst>
            <pc:docMk/>
            <pc:sldMk cId="1305186412" sldId="277"/>
            <ac:spMk id="5" creationId="{DC9CE0BE-FFCC-4F25-A5D1-FA09285A03C2}"/>
          </ac:spMkLst>
        </pc:spChg>
        <pc:spChg chg="mod">
          <ac:chgData name="Shengyan Zhuang" userId="91b40463-df96-4fab-8ef2-7226bfbda449" providerId="ADAL" clId="{88A8E1CA-3216-489C-86EF-D4A06F38BA0E}" dt="2021-03-12T04:51:27.999" v="130"/>
          <ac:spMkLst>
            <pc:docMk/>
            <pc:sldMk cId="1305186412" sldId="277"/>
            <ac:spMk id="6" creationId="{1E233C42-4D82-444A-89FA-75F0FE08DBD6}"/>
          </ac:spMkLst>
        </pc:spChg>
        <pc:spChg chg="mod">
          <ac:chgData name="Shengyan Zhuang" userId="91b40463-df96-4fab-8ef2-7226bfbda449" providerId="ADAL" clId="{88A8E1CA-3216-489C-86EF-D4A06F38BA0E}" dt="2021-03-12T04:51:27.999" v="130"/>
          <ac:spMkLst>
            <pc:docMk/>
            <pc:sldMk cId="1305186412" sldId="277"/>
            <ac:spMk id="7" creationId="{B2093EA4-CE83-48A1-8979-47C5D6034152}"/>
          </ac:spMkLst>
        </pc:spChg>
        <pc:spChg chg="mod">
          <ac:chgData name="Shengyan Zhuang" userId="91b40463-df96-4fab-8ef2-7226bfbda449" providerId="ADAL" clId="{88A8E1CA-3216-489C-86EF-D4A06F38BA0E}" dt="2021-03-12T04:51:27.999" v="130"/>
          <ac:spMkLst>
            <pc:docMk/>
            <pc:sldMk cId="1305186412" sldId="277"/>
            <ac:spMk id="8" creationId="{D6DD1D66-04B6-49EB-A10A-536AE98F0B73}"/>
          </ac:spMkLst>
        </pc:spChg>
        <pc:spChg chg="mod">
          <ac:chgData name="Shengyan Zhuang" userId="91b40463-df96-4fab-8ef2-7226bfbda449" providerId="ADAL" clId="{88A8E1CA-3216-489C-86EF-D4A06F38BA0E}" dt="2021-03-12T04:51:27.999" v="130"/>
          <ac:spMkLst>
            <pc:docMk/>
            <pc:sldMk cId="1305186412" sldId="277"/>
            <ac:spMk id="9" creationId="{363F96EA-8500-4F83-9172-788442FC165A}"/>
          </ac:spMkLst>
        </pc:spChg>
        <pc:spChg chg="mod">
          <ac:chgData name="Shengyan Zhuang" userId="91b40463-df96-4fab-8ef2-7226bfbda449" providerId="ADAL" clId="{88A8E1CA-3216-489C-86EF-D4A06F38BA0E}" dt="2021-03-12T04:51:27.999" v="130"/>
          <ac:spMkLst>
            <pc:docMk/>
            <pc:sldMk cId="1305186412" sldId="277"/>
            <ac:spMk id="10" creationId="{D2885650-29A6-4DCF-9D63-F87CE417DDCB}"/>
          </ac:spMkLst>
        </pc:spChg>
        <pc:grpChg chg="add mod">
          <ac:chgData name="Shengyan Zhuang" userId="91b40463-df96-4fab-8ef2-7226bfbda449" providerId="ADAL" clId="{88A8E1CA-3216-489C-86EF-D4A06F38BA0E}" dt="2021-03-12T04:51:27.999" v="130"/>
          <ac:grpSpMkLst>
            <pc:docMk/>
            <pc:sldMk cId="1305186412" sldId="277"/>
            <ac:grpSpMk id="4" creationId="{CB78D0F5-D4AA-4E14-A2E6-FDD3AE2E5649}"/>
          </ac:grpSpMkLst>
        </pc:grpChg>
      </pc:sldChg>
      <pc:sldChg chg="modSp">
        <pc:chgData name="Shengyan Zhuang" userId="91b40463-df96-4fab-8ef2-7226bfbda449" providerId="ADAL" clId="{88A8E1CA-3216-489C-86EF-D4A06F38BA0E}" dt="2021-03-10T23:48:27.684" v="28"/>
        <pc:sldMkLst>
          <pc:docMk/>
          <pc:sldMk cId="350525132" sldId="278"/>
        </pc:sldMkLst>
        <pc:spChg chg="mod">
          <ac:chgData name="Shengyan Zhuang" userId="91b40463-df96-4fab-8ef2-7226bfbda449" providerId="ADAL" clId="{88A8E1CA-3216-489C-86EF-D4A06F38BA0E}" dt="2021-03-10T23:48:27.684" v="28"/>
          <ac:spMkLst>
            <pc:docMk/>
            <pc:sldMk cId="350525132" sldId="278"/>
            <ac:spMk id="2" creationId="{9E5613BD-C1C5-416B-B6DD-C76C1FB7FC76}"/>
          </ac:spMkLst>
        </pc:spChg>
        <pc:spChg chg="mod">
          <ac:chgData name="Shengyan Zhuang" userId="91b40463-df96-4fab-8ef2-7226bfbda449" providerId="ADAL" clId="{88A8E1CA-3216-489C-86EF-D4A06F38BA0E}" dt="2021-03-10T23:48:27.684" v="28"/>
          <ac:spMkLst>
            <pc:docMk/>
            <pc:sldMk cId="350525132" sldId="278"/>
            <ac:spMk id="3" creationId="{1DF3BF49-0126-4024-98A7-D04C20B2DF92}"/>
          </ac:spMkLst>
        </pc:spChg>
      </pc:sldChg>
      <pc:sldChg chg="modSp">
        <pc:chgData name="Shengyan Zhuang" userId="91b40463-df96-4fab-8ef2-7226bfbda449" providerId="ADAL" clId="{88A8E1CA-3216-489C-86EF-D4A06F38BA0E}" dt="2021-03-10T23:48:27.684" v="28"/>
        <pc:sldMkLst>
          <pc:docMk/>
          <pc:sldMk cId="3898768336" sldId="279"/>
        </pc:sldMkLst>
        <pc:spChg chg="mod">
          <ac:chgData name="Shengyan Zhuang" userId="91b40463-df96-4fab-8ef2-7226bfbda449" providerId="ADAL" clId="{88A8E1CA-3216-489C-86EF-D4A06F38BA0E}" dt="2021-03-10T23:48:27.684" v="28"/>
          <ac:spMkLst>
            <pc:docMk/>
            <pc:sldMk cId="3898768336" sldId="279"/>
            <ac:spMk id="2" creationId="{9E5613BD-C1C5-416B-B6DD-C76C1FB7FC76}"/>
          </ac:spMkLst>
        </pc:spChg>
        <pc:spChg chg="mod">
          <ac:chgData name="Shengyan Zhuang" userId="91b40463-df96-4fab-8ef2-7226bfbda449" providerId="ADAL" clId="{88A8E1CA-3216-489C-86EF-D4A06F38BA0E}" dt="2021-03-10T23:48:27.684" v="28"/>
          <ac:spMkLst>
            <pc:docMk/>
            <pc:sldMk cId="3898768336" sldId="279"/>
            <ac:spMk id="3" creationId="{1DF3BF49-0126-4024-98A7-D04C20B2DF92}"/>
          </ac:spMkLst>
        </pc:spChg>
      </pc:sldChg>
      <pc:sldChg chg="add del">
        <pc:chgData name="Shengyan Zhuang" userId="91b40463-df96-4fab-8ef2-7226bfbda449" providerId="ADAL" clId="{88A8E1CA-3216-489C-86EF-D4A06F38BA0E}" dt="2021-03-10T23:37:52.189" v="3" actId="2696"/>
        <pc:sldMkLst>
          <pc:docMk/>
          <pc:sldMk cId="720928810" sldId="280"/>
        </pc:sldMkLst>
      </pc:sldChg>
      <pc:sldChg chg="addSp delSp modSp new mod setBg modClrScheme chgLayout">
        <pc:chgData name="Shengyan Zhuang" userId="91b40463-df96-4fab-8ef2-7226bfbda449" providerId="ADAL" clId="{88A8E1CA-3216-489C-86EF-D4A06F38BA0E}" dt="2021-03-11T00:00:24.227" v="107" actId="1076"/>
        <pc:sldMkLst>
          <pc:docMk/>
          <pc:sldMk cId="3537110938" sldId="280"/>
        </pc:sldMkLst>
        <pc:spChg chg="add del">
          <ac:chgData name="Shengyan Zhuang" userId="91b40463-df96-4fab-8ef2-7226bfbda449" providerId="ADAL" clId="{88A8E1CA-3216-489C-86EF-D4A06F38BA0E}" dt="2021-03-10T23:57:21.795" v="96" actId="26606"/>
          <ac:spMkLst>
            <pc:docMk/>
            <pc:sldMk cId="3537110938" sldId="280"/>
            <ac:spMk id="2" creationId="{35F087BC-8A90-4372-B623-BE2A1ECF9FAE}"/>
          </ac:spMkLst>
        </pc:spChg>
        <pc:spChg chg="add del">
          <ac:chgData name="Shengyan Zhuang" userId="91b40463-df96-4fab-8ef2-7226bfbda449" providerId="ADAL" clId="{88A8E1CA-3216-489C-86EF-D4A06F38BA0E}" dt="2021-03-10T23:57:21.795" v="96" actId="26606"/>
          <ac:spMkLst>
            <pc:docMk/>
            <pc:sldMk cId="3537110938" sldId="280"/>
            <ac:spMk id="3" creationId="{24DF2035-4DC1-4A0C-B5D1-F00834F4A01E}"/>
          </ac:spMkLst>
        </pc:spChg>
        <pc:spChg chg="add del mod">
          <ac:chgData name="Shengyan Zhuang" userId="91b40463-df96-4fab-8ef2-7226bfbda449" providerId="ADAL" clId="{88A8E1CA-3216-489C-86EF-D4A06F38BA0E}" dt="2021-03-11T00:00:04.862" v="101" actId="6264"/>
          <ac:spMkLst>
            <pc:docMk/>
            <pc:sldMk cId="3537110938" sldId="280"/>
            <ac:spMk id="5" creationId="{513F211F-2C75-4A95-9D9B-A392E1419EBA}"/>
          </ac:spMkLst>
        </pc:spChg>
        <pc:spChg chg="add del mod ord">
          <ac:chgData name="Shengyan Zhuang" userId="91b40463-df96-4fab-8ef2-7226bfbda449" providerId="ADAL" clId="{88A8E1CA-3216-489C-86EF-D4A06F38BA0E}" dt="2021-03-11T00:00:11.710" v="102" actId="700"/>
          <ac:spMkLst>
            <pc:docMk/>
            <pc:sldMk cId="3537110938" sldId="280"/>
            <ac:spMk id="6" creationId="{BB46F7E1-31F8-4280-A2E8-237489D37A50}"/>
          </ac:spMkLst>
        </pc:spChg>
        <pc:spChg chg="add">
          <ac:chgData name="Shengyan Zhuang" userId="91b40463-df96-4fab-8ef2-7226bfbda449" providerId="ADAL" clId="{88A8E1CA-3216-489C-86EF-D4A06F38BA0E}" dt="2021-03-11T00:00:14.570" v="105" actId="26606"/>
          <ac:spMkLst>
            <pc:docMk/>
            <pc:sldMk cId="3537110938" sldId="280"/>
            <ac:spMk id="7" creationId="{86FF76B9-219D-4469-AF87-0236D29032F1}"/>
          </ac:spMkLst>
        </pc:spChg>
        <pc:spChg chg="add del">
          <ac:chgData name="Shengyan Zhuang" userId="91b40463-df96-4fab-8ef2-7226bfbda449" providerId="ADAL" clId="{88A8E1CA-3216-489C-86EF-D4A06F38BA0E}" dt="2021-03-10T23:57:21.794" v="95" actId="26606"/>
          <ac:spMkLst>
            <pc:docMk/>
            <pc:sldMk cId="3537110938" sldId="280"/>
            <ac:spMk id="9" creationId="{32BC26D8-82FB-445E-AA49-62A77D7C1EE0}"/>
          </ac:spMkLst>
        </pc:spChg>
        <pc:spChg chg="add del">
          <ac:chgData name="Shengyan Zhuang" userId="91b40463-df96-4fab-8ef2-7226bfbda449" providerId="ADAL" clId="{88A8E1CA-3216-489C-86EF-D4A06F38BA0E}" dt="2021-03-10T23:57:21.794" v="95" actId="26606"/>
          <ac:spMkLst>
            <pc:docMk/>
            <pc:sldMk cId="3537110938" sldId="280"/>
            <ac:spMk id="11" creationId="{CB44330D-EA18-4254-AA95-EB49948539B8}"/>
          </ac:spMkLst>
        </pc:spChg>
        <pc:spChg chg="add">
          <ac:chgData name="Shengyan Zhuang" userId="91b40463-df96-4fab-8ef2-7226bfbda449" providerId="ADAL" clId="{88A8E1CA-3216-489C-86EF-D4A06F38BA0E}" dt="2021-03-11T00:00:14.570" v="105" actId="26606"/>
          <ac:spMkLst>
            <pc:docMk/>
            <pc:sldMk cId="3537110938" sldId="280"/>
            <ac:spMk id="15" creationId="{2E80C965-DB6D-4F81-9E9E-B027384D0BD6}"/>
          </ac:spMkLst>
        </pc:spChg>
        <pc:spChg chg="add">
          <ac:chgData name="Shengyan Zhuang" userId="91b40463-df96-4fab-8ef2-7226bfbda449" providerId="ADAL" clId="{88A8E1CA-3216-489C-86EF-D4A06F38BA0E}" dt="2021-03-11T00:00:14.570" v="105" actId="26606"/>
          <ac:spMkLst>
            <pc:docMk/>
            <pc:sldMk cId="3537110938" sldId="280"/>
            <ac:spMk id="17" creationId="{633C5E46-DAC5-4661-9C87-22B08E2A512F}"/>
          </ac:spMkLst>
        </pc:spChg>
        <pc:grpChg chg="add">
          <ac:chgData name="Shengyan Zhuang" userId="91b40463-df96-4fab-8ef2-7226bfbda449" providerId="ADAL" clId="{88A8E1CA-3216-489C-86EF-D4A06F38BA0E}" dt="2021-03-11T00:00:14.570" v="105" actId="26606"/>
          <ac:grpSpMkLst>
            <pc:docMk/>
            <pc:sldMk cId="3537110938" sldId="280"/>
            <ac:grpSpMk id="8" creationId="{DB88BD78-87E1-424D-B479-C37D8E41B12E}"/>
          </ac:grpSpMkLst>
        </pc:grpChg>
        <pc:picChg chg="add mod ord">
          <ac:chgData name="Shengyan Zhuang" userId="91b40463-df96-4fab-8ef2-7226bfbda449" providerId="ADAL" clId="{88A8E1CA-3216-489C-86EF-D4A06F38BA0E}" dt="2021-03-11T00:00:24.227" v="107" actId="1076"/>
          <ac:picMkLst>
            <pc:docMk/>
            <pc:sldMk cId="3537110938" sldId="280"/>
            <ac:picMk id="4" creationId="{B3B5618C-998C-4A03-8E22-E5030052135D}"/>
          </ac:picMkLst>
        </pc:picChg>
      </pc:sldChg>
      <pc:sldChg chg="addSp modSp">
        <pc:chgData name="Shengyan Zhuang" userId="91b40463-df96-4fab-8ef2-7226bfbda449" providerId="ADAL" clId="{88A8E1CA-3216-489C-86EF-D4A06F38BA0E}" dt="2021-03-12T04:51:12.378" v="121"/>
        <pc:sldMkLst>
          <pc:docMk/>
          <pc:sldMk cId="4128449050" sldId="288"/>
        </pc:sldMkLst>
        <pc:spChg chg="mod">
          <ac:chgData name="Shengyan Zhuang" userId="91b40463-df96-4fab-8ef2-7226bfbda449" providerId="ADAL" clId="{88A8E1CA-3216-489C-86EF-D4A06F38BA0E}" dt="2021-03-12T04:51:12.378" v="121"/>
          <ac:spMkLst>
            <pc:docMk/>
            <pc:sldMk cId="4128449050" sldId="288"/>
            <ac:spMk id="5" creationId="{47470B4F-A234-4F31-886D-E87646C83653}"/>
          </ac:spMkLst>
        </pc:spChg>
        <pc:spChg chg="mod">
          <ac:chgData name="Shengyan Zhuang" userId="91b40463-df96-4fab-8ef2-7226bfbda449" providerId="ADAL" clId="{88A8E1CA-3216-489C-86EF-D4A06F38BA0E}" dt="2021-03-12T04:51:12.378" v="121"/>
          <ac:spMkLst>
            <pc:docMk/>
            <pc:sldMk cId="4128449050" sldId="288"/>
            <ac:spMk id="6" creationId="{ADD83F3E-BAAA-4B0E-AE6C-CD5504CDB358}"/>
          </ac:spMkLst>
        </pc:spChg>
        <pc:spChg chg="mod">
          <ac:chgData name="Shengyan Zhuang" userId="91b40463-df96-4fab-8ef2-7226bfbda449" providerId="ADAL" clId="{88A8E1CA-3216-489C-86EF-D4A06F38BA0E}" dt="2021-03-12T04:51:12.378" v="121"/>
          <ac:spMkLst>
            <pc:docMk/>
            <pc:sldMk cId="4128449050" sldId="288"/>
            <ac:spMk id="7" creationId="{1AEC7084-914D-4783-8F0C-48589A2CA50C}"/>
          </ac:spMkLst>
        </pc:spChg>
        <pc:spChg chg="mod">
          <ac:chgData name="Shengyan Zhuang" userId="91b40463-df96-4fab-8ef2-7226bfbda449" providerId="ADAL" clId="{88A8E1CA-3216-489C-86EF-D4A06F38BA0E}" dt="2021-03-12T04:51:12.378" v="121"/>
          <ac:spMkLst>
            <pc:docMk/>
            <pc:sldMk cId="4128449050" sldId="288"/>
            <ac:spMk id="8" creationId="{95201289-5D26-4261-8F8C-BB50953A3390}"/>
          </ac:spMkLst>
        </pc:spChg>
        <pc:spChg chg="mod">
          <ac:chgData name="Shengyan Zhuang" userId="91b40463-df96-4fab-8ef2-7226bfbda449" providerId="ADAL" clId="{88A8E1CA-3216-489C-86EF-D4A06F38BA0E}" dt="2021-03-12T04:51:12.378" v="121"/>
          <ac:spMkLst>
            <pc:docMk/>
            <pc:sldMk cId="4128449050" sldId="288"/>
            <ac:spMk id="9" creationId="{7815B945-6DA1-43B7-BD98-C6793E79ADB0}"/>
          </ac:spMkLst>
        </pc:spChg>
        <pc:spChg chg="mod">
          <ac:chgData name="Shengyan Zhuang" userId="91b40463-df96-4fab-8ef2-7226bfbda449" providerId="ADAL" clId="{88A8E1CA-3216-489C-86EF-D4A06F38BA0E}" dt="2021-03-12T04:51:12.378" v="121"/>
          <ac:spMkLst>
            <pc:docMk/>
            <pc:sldMk cId="4128449050" sldId="288"/>
            <ac:spMk id="10" creationId="{5B5466DE-1143-4D8E-AAEE-38B69406DC6F}"/>
          </ac:spMkLst>
        </pc:spChg>
        <pc:grpChg chg="add mod">
          <ac:chgData name="Shengyan Zhuang" userId="91b40463-df96-4fab-8ef2-7226bfbda449" providerId="ADAL" clId="{88A8E1CA-3216-489C-86EF-D4A06F38BA0E}" dt="2021-03-12T04:51:12.378" v="121"/>
          <ac:grpSpMkLst>
            <pc:docMk/>
            <pc:sldMk cId="4128449050" sldId="288"/>
            <ac:grpSpMk id="4" creationId="{F3878EA0-0B1F-440D-A445-D744C9B002C0}"/>
          </ac:grpSpMkLst>
        </pc:grpChg>
      </pc:sldChg>
      <pc:sldChg chg="addSp modSp">
        <pc:chgData name="Shengyan Zhuang" userId="91b40463-df96-4fab-8ef2-7226bfbda449" providerId="ADAL" clId="{88A8E1CA-3216-489C-86EF-D4A06F38BA0E}" dt="2021-03-12T04:50:59.855" v="116"/>
        <pc:sldMkLst>
          <pc:docMk/>
          <pc:sldMk cId="3595456057" sldId="289"/>
        </pc:sldMkLst>
        <pc:spChg chg="mod">
          <ac:chgData name="Shengyan Zhuang" userId="91b40463-df96-4fab-8ef2-7226bfbda449" providerId="ADAL" clId="{88A8E1CA-3216-489C-86EF-D4A06F38BA0E}" dt="2021-03-12T04:50:59.855" v="116"/>
          <ac:spMkLst>
            <pc:docMk/>
            <pc:sldMk cId="3595456057" sldId="289"/>
            <ac:spMk id="5" creationId="{8FAA213B-2FD5-4324-B93A-3E8F60A7C8DB}"/>
          </ac:spMkLst>
        </pc:spChg>
        <pc:spChg chg="mod">
          <ac:chgData name="Shengyan Zhuang" userId="91b40463-df96-4fab-8ef2-7226bfbda449" providerId="ADAL" clId="{88A8E1CA-3216-489C-86EF-D4A06F38BA0E}" dt="2021-03-12T04:50:59.855" v="116"/>
          <ac:spMkLst>
            <pc:docMk/>
            <pc:sldMk cId="3595456057" sldId="289"/>
            <ac:spMk id="6" creationId="{1C2AB861-FB08-4E82-9203-8D846DCA0743}"/>
          </ac:spMkLst>
        </pc:spChg>
        <pc:spChg chg="mod">
          <ac:chgData name="Shengyan Zhuang" userId="91b40463-df96-4fab-8ef2-7226bfbda449" providerId="ADAL" clId="{88A8E1CA-3216-489C-86EF-D4A06F38BA0E}" dt="2021-03-12T04:50:59.855" v="116"/>
          <ac:spMkLst>
            <pc:docMk/>
            <pc:sldMk cId="3595456057" sldId="289"/>
            <ac:spMk id="7" creationId="{0C18F4F2-DCF1-4F60-8DEF-2143A38979BE}"/>
          </ac:spMkLst>
        </pc:spChg>
        <pc:spChg chg="mod">
          <ac:chgData name="Shengyan Zhuang" userId="91b40463-df96-4fab-8ef2-7226bfbda449" providerId="ADAL" clId="{88A8E1CA-3216-489C-86EF-D4A06F38BA0E}" dt="2021-03-12T04:50:59.855" v="116"/>
          <ac:spMkLst>
            <pc:docMk/>
            <pc:sldMk cId="3595456057" sldId="289"/>
            <ac:spMk id="8" creationId="{E0BBFF7B-9807-46A7-B09C-E557B772230E}"/>
          </ac:spMkLst>
        </pc:spChg>
        <pc:spChg chg="mod">
          <ac:chgData name="Shengyan Zhuang" userId="91b40463-df96-4fab-8ef2-7226bfbda449" providerId="ADAL" clId="{88A8E1CA-3216-489C-86EF-D4A06F38BA0E}" dt="2021-03-12T04:50:59.855" v="116"/>
          <ac:spMkLst>
            <pc:docMk/>
            <pc:sldMk cId="3595456057" sldId="289"/>
            <ac:spMk id="9" creationId="{F7C858AA-DEA6-4ED2-BAFB-7D02C798159F}"/>
          </ac:spMkLst>
        </pc:spChg>
        <pc:spChg chg="mod">
          <ac:chgData name="Shengyan Zhuang" userId="91b40463-df96-4fab-8ef2-7226bfbda449" providerId="ADAL" clId="{88A8E1CA-3216-489C-86EF-D4A06F38BA0E}" dt="2021-03-12T04:50:59.855" v="116"/>
          <ac:spMkLst>
            <pc:docMk/>
            <pc:sldMk cId="3595456057" sldId="289"/>
            <ac:spMk id="10" creationId="{C946DC46-472C-40CD-AD8B-77B47E1B9742}"/>
          </ac:spMkLst>
        </pc:spChg>
        <pc:grpChg chg="add mod">
          <ac:chgData name="Shengyan Zhuang" userId="91b40463-df96-4fab-8ef2-7226bfbda449" providerId="ADAL" clId="{88A8E1CA-3216-489C-86EF-D4A06F38BA0E}" dt="2021-03-12T04:50:59.855" v="116"/>
          <ac:grpSpMkLst>
            <pc:docMk/>
            <pc:sldMk cId="3595456057" sldId="289"/>
            <ac:grpSpMk id="4" creationId="{626237C9-E844-4808-A55B-7228AF222C28}"/>
          </ac:grpSpMkLst>
        </pc:grpChg>
      </pc:sldChg>
      <pc:sldMasterChg chg="modSldLayout">
        <pc:chgData name="Shengyan Zhuang" userId="91b40463-df96-4fab-8ef2-7226bfbda449" providerId="ADAL" clId="{88A8E1CA-3216-489C-86EF-D4A06F38BA0E}" dt="2021-03-12T04:50:46.632" v="115" actId="22"/>
        <pc:sldMasterMkLst>
          <pc:docMk/>
          <pc:sldMasterMk cId="2460954070" sldId="2147483660"/>
        </pc:sldMasterMkLst>
        <pc:sldLayoutChg chg="addSp delSp modSp mod setBg">
          <pc:chgData name="Shengyan Zhuang" userId="91b40463-df96-4fab-8ef2-7226bfbda449" providerId="ADAL" clId="{88A8E1CA-3216-489C-86EF-D4A06F38BA0E}" dt="2021-03-10T23:55:33.051" v="75" actId="478"/>
          <pc:sldLayoutMkLst>
            <pc:docMk/>
            <pc:sldMasterMk cId="2460954070" sldId="2147483660"/>
            <pc:sldLayoutMk cId="2385387890" sldId="2147483661"/>
          </pc:sldLayoutMkLst>
          <pc:spChg chg="mod">
            <ac:chgData name="Shengyan Zhuang" userId="91b40463-df96-4fab-8ef2-7226bfbda449" providerId="ADAL" clId="{88A8E1CA-3216-489C-86EF-D4A06F38BA0E}" dt="2021-03-10T23:41:42.981" v="13" actId="20577"/>
            <ac:spMkLst>
              <pc:docMk/>
              <pc:sldMasterMk cId="2460954070" sldId="2147483660"/>
              <pc:sldLayoutMk cId="2385387890" sldId="2147483661"/>
              <ac:spMk id="6" creationId="{00000000-0000-0000-0000-000000000000}"/>
            </ac:spMkLst>
          </pc:spChg>
          <pc:spChg chg="add del">
            <ac:chgData name="Shengyan Zhuang" userId="91b40463-df96-4fab-8ef2-7226bfbda449" providerId="ADAL" clId="{88A8E1CA-3216-489C-86EF-D4A06F38BA0E}" dt="2021-03-10T23:41:39.597" v="11" actId="11529"/>
            <ac:spMkLst>
              <pc:docMk/>
              <pc:sldMasterMk cId="2460954070" sldId="2147483660"/>
              <pc:sldLayoutMk cId="2385387890" sldId="2147483661"/>
              <ac:spMk id="7" creationId="{5ADF0C17-7016-4689-A270-8052B730496C}"/>
            </ac:spMkLst>
          </pc:spChg>
          <pc:spChg chg="add del mod">
            <ac:chgData name="Shengyan Zhuang" userId="91b40463-df96-4fab-8ef2-7226bfbda449" providerId="ADAL" clId="{88A8E1CA-3216-489C-86EF-D4A06F38BA0E}" dt="2021-03-10T23:41:41.072" v="12" actId="478"/>
            <ac:spMkLst>
              <pc:docMk/>
              <pc:sldMasterMk cId="2460954070" sldId="2147483660"/>
              <pc:sldLayoutMk cId="2385387890" sldId="2147483661"/>
              <ac:spMk id="8" creationId="{2BC415DC-F973-4E76-9D4E-7B44411B0BA1}"/>
            </ac:spMkLst>
          </pc:spChg>
          <pc:picChg chg="add del">
            <ac:chgData name="Shengyan Zhuang" userId="91b40463-df96-4fab-8ef2-7226bfbda449" providerId="ADAL" clId="{88A8E1CA-3216-489C-86EF-D4A06F38BA0E}" dt="2021-03-10T23:45:16.840" v="21" actId="478"/>
            <ac:picMkLst>
              <pc:docMk/>
              <pc:sldMasterMk cId="2460954070" sldId="2147483660"/>
              <pc:sldLayoutMk cId="2385387890" sldId="2147483661"/>
              <ac:picMk id="9" creationId="{562EE22F-C194-4BD5-A064-C26E06AC8A7B}"/>
            </ac:picMkLst>
          </pc:picChg>
          <pc:picChg chg="add del mod">
            <ac:chgData name="Shengyan Zhuang" userId="91b40463-df96-4fab-8ef2-7226bfbda449" providerId="ADAL" clId="{88A8E1CA-3216-489C-86EF-D4A06F38BA0E}" dt="2021-03-10T23:55:33.051" v="75" actId="478"/>
            <ac:picMkLst>
              <pc:docMk/>
              <pc:sldMasterMk cId="2460954070" sldId="2147483660"/>
              <pc:sldLayoutMk cId="2385387890" sldId="2147483661"/>
              <ac:picMk id="11" creationId="{E0AB5F25-B1EA-46D4-883C-B0776DE32553}"/>
            </ac:picMkLst>
          </pc:picChg>
        </pc:sldLayoutChg>
        <pc:sldLayoutChg chg="addSp delSp modSp mod">
          <pc:chgData name="Shengyan Zhuang" userId="91b40463-df96-4fab-8ef2-7226bfbda449" providerId="ADAL" clId="{88A8E1CA-3216-489C-86EF-D4A06F38BA0E}" dt="2021-03-12T04:50:46.632" v="115" actId="22"/>
          <pc:sldLayoutMkLst>
            <pc:docMk/>
            <pc:sldMasterMk cId="2460954070" sldId="2147483660"/>
            <pc:sldLayoutMk cId="949138452" sldId="2147483662"/>
          </pc:sldLayoutMkLst>
          <pc:spChg chg="mod">
            <ac:chgData name="Shengyan Zhuang" userId="91b40463-df96-4fab-8ef2-7226bfbda449" providerId="ADAL" clId="{88A8E1CA-3216-489C-86EF-D4A06F38BA0E}" dt="2021-03-12T04:39:38.219" v="113" actId="1076"/>
            <ac:spMkLst>
              <pc:docMk/>
              <pc:sldMasterMk cId="2460954070" sldId="2147483660"/>
              <pc:sldLayoutMk cId="949138452" sldId="2147483662"/>
              <ac:spMk id="2" creationId="{00000000-0000-0000-0000-000000000000}"/>
            </ac:spMkLst>
          </pc:spChg>
          <pc:spChg chg="mod">
            <ac:chgData name="Shengyan Zhuang" userId="91b40463-df96-4fab-8ef2-7226bfbda449" providerId="ADAL" clId="{88A8E1CA-3216-489C-86EF-D4A06F38BA0E}" dt="2021-03-12T04:39:19.682" v="108" actId="14100"/>
            <ac:spMkLst>
              <pc:docMk/>
              <pc:sldMasterMk cId="2460954070" sldId="2147483660"/>
              <pc:sldLayoutMk cId="949138452" sldId="2147483662"/>
              <ac:spMk id="3" creationId="{00000000-0000-0000-0000-000000000000}"/>
            </ac:spMkLst>
          </pc:spChg>
          <pc:spChg chg="add del">
            <ac:chgData name="Shengyan Zhuang" userId="91b40463-df96-4fab-8ef2-7226bfbda449" providerId="ADAL" clId="{88A8E1CA-3216-489C-86EF-D4A06F38BA0E}" dt="2021-03-12T04:50:46.632" v="115" actId="22"/>
            <ac:spMkLst>
              <pc:docMk/>
              <pc:sldMasterMk cId="2460954070" sldId="2147483660"/>
              <pc:sldLayoutMk cId="949138452" sldId="2147483662"/>
              <ac:spMk id="9" creationId="{5D1AEDA5-8200-4DC7-9B0B-F70135E37426}"/>
            </ac:spMkLst>
          </pc:spChg>
          <pc:picChg chg="add mod">
            <ac:chgData name="Shengyan Zhuang" userId="91b40463-df96-4fab-8ef2-7226bfbda449" providerId="ADAL" clId="{88A8E1CA-3216-489C-86EF-D4A06F38BA0E}" dt="2021-03-10T23:49:57.120" v="29"/>
            <ac:picMkLst>
              <pc:docMk/>
              <pc:sldMasterMk cId="2460954070" sldId="2147483660"/>
              <pc:sldLayoutMk cId="949138452" sldId="2147483662"/>
              <ac:picMk id="7" creationId="{BBF3BE82-8B7E-49BD-99C0-4B628A9FB0D1}"/>
            </ac:picMkLst>
          </pc:picChg>
        </pc:sldLayoutChg>
        <pc:sldLayoutChg chg="addSp modSp">
          <pc:chgData name="Shengyan Zhuang" userId="91b40463-df96-4fab-8ef2-7226bfbda449" providerId="ADAL" clId="{88A8E1CA-3216-489C-86EF-D4A06F38BA0E}" dt="2021-03-10T23:49:58.292" v="30"/>
          <pc:sldLayoutMkLst>
            <pc:docMk/>
            <pc:sldMasterMk cId="2460954070" sldId="2147483660"/>
            <pc:sldLayoutMk cId="2591524520" sldId="2147483663"/>
          </pc:sldLayoutMkLst>
          <pc:picChg chg="add mod">
            <ac:chgData name="Shengyan Zhuang" userId="91b40463-df96-4fab-8ef2-7226bfbda449" providerId="ADAL" clId="{88A8E1CA-3216-489C-86EF-D4A06F38BA0E}" dt="2021-03-10T23:49:58.292" v="30"/>
            <ac:picMkLst>
              <pc:docMk/>
              <pc:sldMasterMk cId="2460954070" sldId="2147483660"/>
              <pc:sldLayoutMk cId="2591524520" sldId="2147483663"/>
              <ac:picMk id="7" creationId="{BECBC925-0BEC-4FDA-8CE0-01F540246F84}"/>
            </ac:picMkLst>
          </pc:picChg>
        </pc:sldLayoutChg>
        <pc:sldLayoutChg chg="addSp modSp">
          <pc:chgData name="Shengyan Zhuang" userId="91b40463-df96-4fab-8ef2-7226bfbda449" providerId="ADAL" clId="{88A8E1CA-3216-489C-86EF-D4A06F38BA0E}" dt="2021-03-10T23:49:58.982" v="31"/>
          <pc:sldLayoutMkLst>
            <pc:docMk/>
            <pc:sldMasterMk cId="2460954070" sldId="2147483660"/>
            <pc:sldLayoutMk cId="1203092039" sldId="2147483664"/>
          </pc:sldLayoutMkLst>
          <pc:picChg chg="add mod">
            <ac:chgData name="Shengyan Zhuang" userId="91b40463-df96-4fab-8ef2-7226bfbda449" providerId="ADAL" clId="{88A8E1CA-3216-489C-86EF-D4A06F38BA0E}" dt="2021-03-10T23:49:58.982" v="31"/>
            <ac:picMkLst>
              <pc:docMk/>
              <pc:sldMasterMk cId="2460954070" sldId="2147483660"/>
              <pc:sldLayoutMk cId="1203092039" sldId="2147483664"/>
              <ac:picMk id="8" creationId="{0FBF4B06-CA69-4804-BB5C-1012D41737C2}"/>
            </ac:picMkLst>
          </pc:picChg>
        </pc:sldLayoutChg>
        <pc:sldLayoutChg chg="addSp modSp">
          <pc:chgData name="Shengyan Zhuang" userId="91b40463-df96-4fab-8ef2-7226bfbda449" providerId="ADAL" clId="{88A8E1CA-3216-489C-86EF-D4A06F38BA0E}" dt="2021-03-10T23:49:59.650" v="32"/>
          <pc:sldLayoutMkLst>
            <pc:docMk/>
            <pc:sldMasterMk cId="2460954070" sldId="2147483660"/>
            <pc:sldLayoutMk cId="3733172339" sldId="2147483665"/>
          </pc:sldLayoutMkLst>
          <pc:picChg chg="add mod">
            <ac:chgData name="Shengyan Zhuang" userId="91b40463-df96-4fab-8ef2-7226bfbda449" providerId="ADAL" clId="{88A8E1CA-3216-489C-86EF-D4A06F38BA0E}" dt="2021-03-10T23:49:59.650" v="32"/>
            <ac:picMkLst>
              <pc:docMk/>
              <pc:sldMasterMk cId="2460954070" sldId="2147483660"/>
              <pc:sldLayoutMk cId="3733172339" sldId="2147483665"/>
              <ac:picMk id="10" creationId="{616543BA-9957-401F-8E09-CE02234DC2E4}"/>
            </ac:picMkLst>
          </pc:picChg>
        </pc:sldLayoutChg>
        <pc:sldLayoutChg chg="addSp modSp">
          <pc:chgData name="Shengyan Zhuang" userId="91b40463-df96-4fab-8ef2-7226bfbda449" providerId="ADAL" clId="{88A8E1CA-3216-489C-86EF-D4A06F38BA0E}" dt="2021-03-10T23:50:00.323" v="33"/>
          <pc:sldLayoutMkLst>
            <pc:docMk/>
            <pc:sldMasterMk cId="2460954070" sldId="2147483660"/>
            <pc:sldLayoutMk cId="3210312558" sldId="2147483666"/>
          </pc:sldLayoutMkLst>
          <pc:picChg chg="add mod">
            <ac:chgData name="Shengyan Zhuang" userId="91b40463-df96-4fab-8ef2-7226bfbda449" providerId="ADAL" clId="{88A8E1CA-3216-489C-86EF-D4A06F38BA0E}" dt="2021-03-10T23:50:00.323" v="33"/>
            <ac:picMkLst>
              <pc:docMk/>
              <pc:sldMasterMk cId="2460954070" sldId="2147483660"/>
              <pc:sldLayoutMk cId="3210312558" sldId="2147483666"/>
              <ac:picMk id="6" creationId="{F96E2506-59BF-4D3F-8D73-B175B04BFE1E}"/>
            </ac:picMkLst>
          </pc:picChg>
        </pc:sldLayoutChg>
        <pc:sldLayoutChg chg="addSp delSp modSp mod">
          <pc:chgData name="Shengyan Zhuang" userId="91b40463-df96-4fab-8ef2-7226bfbda449" providerId="ADAL" clId="{88A8E1CA-3216-489C-86EF-D4A06F38BA0E}" dt="2021-03-10T23:59:46.890" v="100" actId="478"/>
          <pc:sldLayoutMkLst>
            <pc:docMk/>
            <pc:sldMasterMk cId="2460954070" sldId="2147483660"/>
            <pc:sldLayoutMk cId="3146388984" sldId="2147483667"/>
          </pc:sldLayoutMkLst>
          <pc:picChg chg="add del mod">
            <ac:chgData name="Shengyan Zhuang" userId="91b40463-df96-4fab-8ef2-7226bfbda449" providerId="ADAL" clId="{88A8E1CA-3216-489C-86EF-D4A06F38BA0E}" dt="2021-03-10T23:59:46.890" v="100" actId="478"/>
            <ac:picMkLst>
              <pc:docMk/>
              <pc:sldMasterMk cId="2460954070" sldId="2147483660"/>
              <pc:sldLayoutMk cId="3146388984" sldId="2147483667"/>
              <ac:picMk id="5" creationId="{A0A850DD-EEFC-4074-AD4E-FE5FA12ABCFF}"/>
            </ac:picMkLst>
          </pc:picChg>
        </pc:sldLayoutChg>
        <pc:sldLayoutChg chg="addSp modSp">
          <pc:chgData name="Shengyan Zhuang" userId="91b40463-df96-4fab-8ef2-7226bfbda449" providerId="ADAL" clId="{88A8E1CA-3216-489C-86EF-D4A06F38BA0E}" dt="2021-03-10T23:50:04.096" v="35"/>
          <pc:sldLayoutMkLst>
            <pc:docMk/>
            <pc:sldMasterMk cId="2460954070" sldId="2147483660"/>
            <pc:sldLayoutMk cId="3171841454" sldId="2147483668"/>
          </pc:sldLayoutMkLst>
          <pc:picChg chg="add mod">
            <ac:chgData name="Shengyan Zhuang" userId="91b40463-df96-4fab-8ef2-7226bfbda449" providerId="ADAL" clId="{88A8E1CA-3216-489C-86EF-D4A06F38BA0E}" dt="2021-03-10T23:50:04.096" v="35"/>
            <ac:picMkLst>
              <pc:docMk/>
              <pc:sldMasterMk cId="2460954070" sldId="2147483660"/>
              <pc:sldLayoutMk cId="3171841454" sldId="2147483668"/>
              <ac:picMk id="8" creationId="{698BC2F8-E136-466C-BFA0-DA9D101CC84B}"/>
            </ac:picMkLst>
          </pc:picChg>
        </pc:sldLayoutChg>
        <pc:sldLayoutChg chg="addSp modSp">
          <pc:chgData name="Shengyan Zhuang" userId="91b40463-df96-4fab-8ef2-7226bfbda449" providerId="ADAL" clId="{88A8E1CA-3216-489C-86EF-D4A06F38BA0E}" dt="2021-03-10T23:50:04.904" v="36"/>
          <pc:sldLayoutMkLst>
            <pc:docMk/>
            <pc:sldMasterMk cId="2460954070" sldId="2147483660"/>
            <pc:sldLayoutMk cId="1718958274" sldId="2147483669"/>
          </pc:sldLayoutMkLst>
          <pc:picChg chg="add mod">
            <ac:chgData name="Shengyan Zhuang" userId="91b40463-df96-4fab-8ef2-7226bfbda449" providerId="ADAL" clId="{88A8E1CA-3216-489C-86EF-D4A06F38BA0E}" dt="2021-03-10T23:50:04.904" v="36"/>
            <ac:picMkLst>
              <pc:docMk/>
              <pc:sldMasterMk cId="2460954070" sldId="2147483660"/>
              <pc:sldLayoutMk cId="1718958274" sldId="2147483669"/>
              <ac:picMk id="8" creationId="{39C69901-0728-4DF8-925A-6D22F640B429}"/>
            </ac:picMkLst>
          </pc:picChg>
        </pc:sldLayoutChg>
        <pc:sldLayoutChg chg="addSp modSp">
          <pc:chgData name="Shengyan Zhuang" userId="91b40463-df96-4fab-8ef2-7226bfbda449" providerId="ADAL" clId="{88A8E1CA-3216-489C-86EF-D4A06F38BA0E}" dt="2021-03-10T23:50:06.430" v="37"/>
          <pc:sldLayoutMkLst>
            <pc:docMk/>
            <pc:sldMasterMk cId="2460954070" sldId="2147483660"/>
            <pc:sldLayoutMk cId="2202905451" sldId="2147483670"/>
          </pc:sldLayoutMkLst>
          <pc:picChg chg="add mod">
            <ac:chgData name="Shengyan Zhuang" userId="91b40463-df96-4fab-8ef2-7226bfbda449" providerId="ADAL" clId="{88A8E1CA-3216-489C-86EF-D4A06F38BA0E}" dt="2021-03-10T23:50:06.430" v="37"/>
            <ac:picMkLst>
              <pc:docMk/>
              <pc:sldMasterMk cId="2460954070" sldId="2147483660"/>
              <pc:sldLayoutMk cId="2202905451" sldId="2147483670"/>
              <ac:picMk id="7" creationId="{ADE66898-47E4-4292-985E-1DB82F67DBF4}"/>
            </ac:picMkLst>
          </pc:picChg>
        </pc:sldLayoutChg>
        <pc:sldLayoutChg chg="addSp modSp">
          <pc:chgData name="Shengyan Zhuang" userId="91b40463-df96-4fab-8ef2-7226bfbda449" providerId="ADAL" clId="{88A8E1CA-3216-489C-86EF-D4A06F38BA0E}" dt="2021-03-10T23:50:07.152" v="38"/>
          <pc:sldLayoutMkLst>
            <pc:docMk/>
            <pc:sldMasterMk cId="2460954070" sldId="2147483660"/>
            <pc:sldLayoutMk cId="3479445657" sldId="2147483671"/>
          </pc:sldLayoutMkLst>
          <pc:picChg chg="add mod">
            <ac:chgData name="Shengyan Zhuang" userId="91b40463-df96-4fab-8ef2-7226bfbda449" providerId="ADAL" clId="{88A8E1CA-3216-489C-86EF-D4A06F38BA0E}" dt="2021-03-10T23:50:07.152" v="38"/>
            <ac:picMkLst>
              <pc:docMk/>
              <pc:sldMasterMk cId="2460954070" sldId="2147483660"/>
              <pc:sldLayoutMk cId="3479445657" sldId="2147483671"/>
              <ac:picMk id="7" creationId="{720205B4-98DD-4911-B8EF-614203DB632D}"/>
            </ac:picMkLst>
          </pc:picChg>
        </pc:sldLayoutChg>
      </pc:sldMasterChg>
    </pc:docChg>
  </pc:docChgLst>
  <pc:docChgLst>
    <pc:chgData name="Kaiwen Zhang" userId="S::kzhang12@uchicago.edu::200f9e84-51de-4d8f-9d5c-29797a77f102" providerId="AD" clId="Web-{B8144CCC-DBCB-4886-868F-40ADEF0032F7}"/>
    <pc:docChg chg="modSld">
      <pc:chgData name="Kaiwen Zhang" userId="S::kzhang12@uchicago.edu::200f9e84-51de-4d8f-9d5c-29797a77f102" providerId="AD" clId="Web-{B8144CCC-DBCB-4886-868F-40ADEF0032F7}" dt="2021-03-16T03:47:54.446" v="25" actId="20577"/>
      <pc:docMkLst>
        <pc:docMk/>
      </pc:docMkLst>
      <pc:sldChg chg="modSp">
        <pc:chgData name="Kaiwen Zhang" userId="S::kzhang12@uchicago.edu::200f9e84-51de-4d8f-9d5c-29797a77f102" providerId="AD" clId="Web-{B8144CCC-DBCB-4886-868F-40ADEF0032F7}" dt="2021-03-16T03:45:30.696" v="6" actId="20577"/>
        <pc:sldMkLst>
          <pc:docMk/>
          <pc:sldMk cId="1922073079" sldId="287"/>
        </pc:sldMkLst>
        <pc:spChg chg="mod">
          <ac:chgData name="Kaiwen Zhang" userId="S::kzhang12@uchicago.edu::200f9e84-51de-4d8f-9d5c-29797a77f102" providerId="AD" clId="Web-{B8144CCC-DBCB-4886-868F-40ADEF0032F7}" dt="2021-03-16T03:45:30.696" v="6" actId="20577"/>
          <ac:spMkLst>
            <pc:docMk/>
            <pc:sldMk cId="1922073079" sldId="287"/>
            <ac:spMk id="3" creationId="{F822A40B-9C8F-43B3-A0EA-F29B85E5A3F5}"/>
          </ac:spMkLst>
        </pc:spChg>
      </pc:sldChg>
      <pc:sldChg chg="modSp">
        <pc:chgData name="Kaiwen Zhang" userId="S::kzhang12@uchicago.edu::200f9e84-51de-4d8f-9d5c-29797a77f102" providerId="AD" clId="Web-{B8144CCC-DBCB-4886-868F-40ADEF0032F7}" dt="2021-03-16T03:47:54.446" v="25" actId="20577"/>
        <pc:sldMkLst>
          <pc:docMk/>
          <pc:sldMk cId="2899153949" sldId="290"/>
        </pc:sldMkLst>
        <pc:spChg chg="mod">
          <ac:chgData name="Kaiwen Zhang" userId="S::kzhang12@uchicago.edu::200f9e84-51de-4d8f-9d5c-29797a77f102" providerId="AD" clId="Web-{B8144CCC-DBCB-4886-868F-40ADEF0032F7}" dt="2021-03-16T03:47:54.446" v="25" actId="20577"/>
          <ac:spMkLst>
            <pc:docMk/>
            <pc:sldMk cId="2899153949" sldId="290"/>
            <ac:spMk id="3" creationId="{457D11CE-21C7-4958-9AEE-7983D246EC59}"/>
          </ac:spMkLst>
        </pc:spChg>
      </pc:sldChg>
    </pc:docChg>
  </pc:docChgLst>
  <pc:docChgLst>
    <pc:chgData name="Curtis Zhuang" userId="S::shengyan@uchicago.edu::91b40463-df96-4fab-8ef2-7226bfbda449" providerId="AD" clId="Web-{B59AF81B-1815-4D1F-ABC8-58E922858C07}"/>
    <pc:docChg chg="modSld">
      <pc:chgData name="Curtis Zhuang" userId="S::shengyan@uchicago.edu::91b40463-df96-4fab-8ef2-7226bfbda449" providerId="AD" clId="Web-{B59AF81B-1815-4D1F-ABC8-58E922858C07}" dt="2021-03-17T23:10:26.033" v="27"/>
      <pc:docMkLst>
        <pc:docMk/>
      </pc:docMkLst>
      <pc:sldChg chg="modSp">
        <pc:chgData name="Curtis Zhuang" userId="S::shengyan@uchicago.edu::91b40463-df96-4fab-8ef2-7226bfbda449" providerId="AD" clId="Web-{B59AF81B-1815-4D1F-ABC8-58E922858C07}" dt="2021-03-17T23:10:26.033" v="27"/>
        <pc:sldMkLst>
          <pc:docMk/>
          <pc:sldMk cId="1516125569" sldId="266"/>
        </pc:sldMkLst>
        <pc:spChg chg="mod">
          <ac:chgData name="Curtis Zhuang" userId="S::shengyan@uchicago.edu::91b40463-df96-4fab-8ef2-7226bfbda449" providerId="AD" clId="Web-{B59AF81B-1815-4D1F-ABC8-58E922858C07}" dt="2021-03-17T23:03:41.112" v="26" actId="1076"/>
          <ac:spMkLst>
            <pc:docMk/>
            <pc:sldMk cId="1516125569" sldId="266"/>
            <ac:spMk id="31" creationId="{9C19DDF8-77E6-1941-818B-1EBE79847E55}"/>
          </ac:spMkLst>
        </pc:spChg>
        <pc:spChg chg="mod">
          <ac:chgData name="Curtis Zhuang" userId="S::shengyan@uchicago.edu::91b40463-df96-4fab-8ef2-7226bfbda449" providerId="AD" clId="Web-{B59AF81B-1815-4D1F-ABC8-58E922858C07}" dt="2021-03-17T23:02:56.566" v="1" actId="1076"/>
          <ac:spMkLst>
            <pc:docMk/>
            <pc:sldMk cId="1516125569" sldId="266"/>
            <ac:spMk id="32" creationId="{8DEFB6C3-C913-F94A-908D-4F94E9296367}"/>
          </ac:spMkLst>
        </pc:spChg>
        <pc:picChg chg="mod">
          <ac:chgData name="Curtis Zhuang" userId="S::shengyan@uchicago.edu::91b40463-df96-4fab-8ef2-7226bfbda449" providerId="AD" clId="Web-{B59AF81B-1815-4D1F-ABC8-58E922858C07}" dt="2021-03-17T23:10:26.033" v="27"/>
          <ac:picMkLst>
            <pc:docMk/>
            <pc:sldMk cId="1516125569" sldId="266"/>
            <ac:picMk id="10" creationId="{56374078-5F62-EE49-805B-251BD054892E}"/>
          </ac:picMkLst>
        </pc:picChg>
        <pc:picChg chg="mod">
          <ac:chgData name="Curtis Zhuang" userId="S::shengyan@uchicago.edu::91b40463-df96-4fab-8ef2-7226bfbda449" providerId="AD" clId="Web-{B59AF81B-1815-4D1F-ABC8-58E922858C07}" dt="2021-03-17T23:03:19.253" v="9" actId="1076"/>
          <ac:picMkLst>
            <pc:docMk/>
            <pc:sldMk cId="1516125569" sldId="266"/>
            <ac:picMk id="27" creationId="{6F004432-E013-47BB-9D1D-BAF121505236}"/>
          </ac:picMkLst>
        </pc:picChg>
        <pc:picChg chg="mod">
          <ac:chgData name="Curtis Zhuang" userId="S::shengyan@uchicago.edu::91b40463-df96-4fab-8ef2-7226bfbda449" providerId="AD" clId="Web-{B59AF81B-1815-4D1F-ABC8-58E922858C07}" dt="2021-03-17T23:03:24.191" v="10" actId="1076"/>
          <ac:picMkLst>
            <pc:docMk/>
            <pc:sldMk cId="1516125569" sldId="266"/>
            <ac:picMk id="28" creationId="{5C5B4072-8F1C-47BF-B0D2-5BE264F6538E}"/>
          </ac:picMkLst>
        </pc:picChg>
      </pc:sldChg>
    </pc:docChg>
  </pc:docChgLst>
  <pc:docChgLst>
    <pc:chgData name="Curtis Zhuang" userId="S::shengyan@uchicago.edu::91b40463-df96-4fab-8ef2-7226bfbda449" providerId="AD" clId="Web-{DD3BAA26-C8F6-4834-B17E-F9C18A99DC4B}"/>
    <pc:docChg chg="addSld delSld modSld sldOrd modSection">
      <pc:chgData name="Curtis Zhuang" userId="S::shengyan@uchicago.edu::91b40463-df96-4fab-8ef2-7226bfbda449" providerId="AD" clId="Web-{DD3BAA26-C8F6-4834-B17E-F9C18A99DC4B}" dt="2021-03-12T04:38:20.291" v="336"/>
      <pc:docMkLst>
        <pc:docMk/>
      </pc:docMkLst>
      <pc:sldChg chg="modSp mod setBg">
        <pc:chgData name="Curtis Zhuang" userId="S::shengyan@uchicago.edu::91b40463-df96-4fab-8ef2-7226bfbda449" providerId="AD" clId="Web-{DD3BAA26-C8F6-4834-B17E-F9C18A99DC4B}" dt="2021-03-12T04:14:10.912" v="12" actId="1076"/>
        <pc:sldMkLst>
          <pc:docMk/>
          <pc:sldMk cId="3231498663" sldId="257"/>
        </pc:sldMkLst>
        <pc:spChg chg="mod">
          <ac:chgData name="Curtis Zhuang" userId="S::shengyan@uchicago.edu::91b40463-df96-4fab-8ef2-7226bfbda449" providerId="AD" clId="Web-{DD3BAA26-C8F6-4834-B17E-F9C18A99DC4B}" dt="2021-03-12T04:14:10.912" v="12" actId="1076"/>
          <ac:spMkLst>
            <pc:docMk/>
            <pc:sldMk cId="3231498663" sldId="257"/>
            <ac:spMk id="2" creationId="{1843EAF6-8259-423B-9C89-8847B5C3CF20}"/>
          </ac:spMkLst>
        </pc:spChg>
        <pc:spChg chg="mod">
          <ac:chgData name="Curtis Zhuang" userId="S::shengyan@uchicago.edu::91b40463-df96-4fab-8ef2-7226bfbda449" providerId="AD" clId="Web-{DD3BAA26-C8F6-4834-B17E-F9C18A99DC4B}" dt="2021-03-12T04:13:51.897" v="9" actId="1076"/>
          <ac:spMkLst>
            <pc:docMk/>
            <pc:sldMk cId="3231498663" sldId="257"/>
            <ac:spMk id="3" creationId="{72DA609E-BB09-4AA2-BB3A-6432A03F3D0A}"/>
          </ac:spMkLst>
        </pc:spChg>
      </pc:sldChg>
      <pc:sldChg chg="addSp modSp mod setBg">
        <pc:chgData name="Curtis Zhuang" userId="S::shengyan@uchicago.edu::91b40463-df96-4fab-8ef2-7226bfbda449" providerId="AD" clId="Web-{DD3BAA26-C8F6-4834-B17E-F9C18A99DC4B}" dt="2021-03-12T04:35:03.433" v="283"/>
        <pc:sldMkLst>
          <pc:docMk/>
          <pc:sldMk cId="3925416893" sldId="262"/>
        </pc:sldMkLst>
        <pc:spChg chg="mod">
          <ac:chgData name="Curtis Zhuang" userId="S::shengyan@uchicago.edu::91b40463-df96-4fab-8ef2-7226bfbda449" providerId="AD" clId="Web-{DD3BAA26-C8F6-4834-B17E-F9C18A99DC4B}" dt="2021-03-12T04:35:03.433" v="283"/>
          <ac:spMkLst>
            <pc:docMk/>
            <pc:sldMk cId="3925416893" sldId="262"/>
            <ac:spMk id="2" creationId="{C72DC925-F593-4D35-93DE-CE1944D7B346}"/>
          </ac:spMkLst>
        </pc:spChg>
        <pc:spChg chg="mod">
          <ac:chgData name="Curtis Zhuang" userId="S::shengyan@uchicago.edu::91b40463-df96-4fab-8ef2-7226bfbda449" providerId="AD" clId="Web-{DD3BAA26-C8F6-4834-B17E-F9C18A99DC4B}" dt="2021-03-12T04:35:03.433" v="283"/>
          <ac:spMkLst>
            <pc:docMk/>
            <pc:sldMk cId="3925416893" sldId="262"/>
            <ac:spMk id="3" creationId="{EB805B23-1666-42E7-ACC4-9689365F29B9}"/>
          </ac:spMkLst>
        </pc:spChg>
        <pc:spChg chg="add">
          <ac:chgData name="Curtis Zhuang" userId="S::shengyan@uchicago.edu::91b40463-df96-4fab-8ef2-7226bfbda449" providerId="AD" clId="Web-{DD3BAA26-C8F6-4834-B17E-F9C18A99DC4B}" dt="2021-03-12T04:35:03.433" v="283"/>
          <ac:spMkLst>
            <pc:docMk/>
            <pc:sldMk cId="3925416893" sldId="262"/>
            <ac:spMk id="10" creationId="{3CD9DF72-87A3-404E-A828-84CBF11A8303}"/>
          </ac:spMkLst>
        </pc:spChg>
        <pc:picChg chg="add ord">
          <ac:chgData name="Curtis Zhuang" userId="S::shengyan@uchicago.edu::91b40463-df96-4fab-8ef2-7226bfbda449" providerId="AD" clId="Web-{DD3BAA26-C8F6-4834-B17E-F9C18A99DC4B}" dt="2021-03-12T04:35:03.433" v="283"/>
          <ac:picMkLst>
            <pc:docMk/>
            <pc:sldMk cId="3925416893" sldId="262"/>
            <ac:picMk id="5" creationId="{95A3CE8F-8C5C-4E86-AE71-F03AC87E73F6}"/>
          </ac:picMkLst>
        </pc:picChg>
        <pc:cxnChg chg="add">
          <ac:chgData name="Curtis Zhuang" userId="S::shengyan@uchicago.edu::91b40463-df96-4fab-8ef2-7226bfbda449" providerId="AD" clId="Web-{DD3BAA26-C8F6-4834-B17E-F9C18A99DC4B}" dt="2021-03-12T04:35:03.433" v="283"/>
          <ac:cxnSpMkLst>
            <pc:docMk/>
            <pc:sldMk cId="3925416893" sldId="262"/>
            <ac:cxnSpMk id="12" creationId="{20E3A342-4D61-4E3F-AF90-1AB42AEB96CC}"/>
          </ac:cxnSpMkLst>
        </pc:cxnChg>
      </pc:sldChg>
      <pc:sldChg chg="addSp modSp mod setBg">
        <pc:chgData name="Curtis Zhuang" userId="S::shengyan@uchicago.edu::91b40463-df96-4fab-8ef2-7226bfbda449" providerId="AD" clId="Web-{DD3BAA26-C8F6-4834-B17E-F9C18A99DC4B}" dt="2021-03-12T04:34:17.886" v="276"/>
        <pc:sldMkLst>
          <pc:docMk/>
          <pc:sldMk cId="808649115" sldId="265"/>
        </pc:sldMkLst>
        <pc:spChg chg="mod">
          <ac:chgData name="Curtis Zhuang" userId="S::shengyan@uchicago.edu::91b40463-df96-4fab-8ef2-7226bfbda449" providerId="AD" clId="Web-{DD3BAA26-C8F6-4834-B17E-F9C18A99DC4B}" dt="2021-03-12T04:34:17.886" v="276"/>
          <ac:spMkLst>
            <pc:docMk/>
            <pc:sldMk cId="808649115" sldId="265"/>
            <ac:spMk id="2" creationId="{C72DC925-F593-4D35-93DE-CE1944D7B346}"/>
          </ac:spMkLst>
        </pc:spChg>
        <pc:spChg chg="mod">
          <ac:chgData name="Curtis Zhuang" userId="S::shengyan@uchicago.edu::91b40463-df96-4fab-8ef2-7226bfbda449" providerId="AD" clId="Web-{DD3BAA26-C8F6-4834-B17E-F9C18A99DC4B}" dt="2021-03-12T04:34:17.886" v="276"/>
          <ac:spMkLst>
            <pc:docMk/>
            <pc:sldMk cId="808649115" sldId="265"/>
            <ac:spMk id="3" creationId="{EB805B23-1666-42E7-ACC4-9689365F29B9}"/>
          </ac:spMkLst>
        </pc:spChg>
        <pc:spChg chg="add">
          <ac:chgData name="Curtis Zhuang" userId="S::shengyan@uchicago.edu::91b40463-df96-4fab-8ef2-7226bfbda449" providerId="AD" clId="Web-{DD3BAA26-C8F6-4834-B17E-F9C18A99DC4B}" dt="2021-03-12T04:34:17.886" v="276"/>
          <ac:spMkLst>
            <pc:docMk/>
            <pc:sldMk cId="808649115" sldId="265"/>
            <ac:spMk id="10" creationId="{3CD9DF72-87A3-404E-A828-84CBF11A8303}"/>
          </ac:spMkLst>
        </pc:spChg>
        <pc:picChg chg="add ord">
          <ac:chgData name="Curtis Zhuang" userId="S::shengyan@uchicago.edu::91b40463-df96-4fab-8ef2-7226bfbda449" providerId="AD" clId="Web-{DD3BAA26-C8F6-4834-B17E-F9C18A99DC4B}" dt="2021-03-12T04:34:17.886" v="276"/>
          <ac:picMkLst>
            <pc:docMk/>
            <pc:sldMk cId="808649115" sldId="265"/>
            <ac:picMk id="5" creationId="{23EC5293-ECC6-4DAD-94E5-9D6BC45DA9A0}"/>
          </ac:picMkLst>
        </pc:picChg>
        <pc:cxnChg chg="add">
          <ac:chgData name="Curtis Zhuang" userId="S::shengyan@uchicago.edu::91b40463-df96-4fab-8ef2-7226bfbda449" providerId="AD" clId="Web-{DD3BAA26-C8F6-4834-B17E-F9C18A99DC4B}" dt="2021-03-12T04:34:17.886" v="276"/>
          <ac:cxnSpMkLst>
            <pc:docMk/>
            <pc:sldMk cId="808649115" sldId="265"/>
            <ac:cxnSpMk id="12" creationId="{20E3A342-4D61-4E3F-AF90-1AB42AEB96CC}"/>
          </ac:cxnSpMkLst>
        </pc:cxnChg>
      </pc:sldChg>
      <pc:sldChg chg="addSp delSp modSp del">
        <pc:chgData name="Curtis Zhuang" userId="S::shengyan@uchicago.edu::91b40463-df96-4fab-8ef2-7226bfbda449" providerId="AD" clId="Web-{DD3BAA26-C8F6-4834-B17E-F9C18A99DC4B}" dt="2021-03-12T04:15:48.224" v="27"/>
        <pc:sldMkLst>
          <pc:docMk/>
          <pc:sldMk cId="685707071" sldId="268"/>
        </pc:sldMkLst>
        <pc:spChg chg="add del">
          <ac:chgData name="Curtis Zhuang" userId="S::shengyan@uchicago.edu::91b40463-df96-4fab-8ef2-7226bfbda449" providerId="AD" clId="Web-{DD3BAA26-C8F6-4834-B17E-F9C18A99DC4B}" dt="2021-03-12T04:14:35.521" v="14"/>
          <ac:spMkLst>
            <pc:docMk/>
            <pc:sldMk cId="685707071" sldId="268"/>
            <ac:spMk id="4" creationId="{C44A5728-1B86-4865-A0EB-2FB516821795}"/>
          </ac:spMkLst>
        </pc:spChg>
        <pc:spChg chg="add mod">
          <ac:chgData name="Curtis Zhuang" userId="S::shengyan@uchicago.edu::91b40463-df96-4fab-8ef2-7226bfbda449" providerId="AD" clId="Web-{DD3BAA26-C8F6-4834-B17E-F9C18A99DC4B}" dt="2021-03-12T04:15:01.818" v="17" actId="1076"/>
          <ac:spMkLst>
            <pc:docMk/>
            <pc:sldMk cId="685707071" sldId="268"/>
            <ac:spMk id="5" creationId="{FA3DD3C7-E7F6-48F1-BC5B-27FE598B48ED}"/>
          </ac:spMkLst>
        </pc:spChg>
        <pc:spChg chg="add mod">
          <ac:chgData name="Curtis Zhuang" userId="S::shengyan@uchicago.edu::91b40463-df96-4fab-8ef2-7226bfbda449" providerId="AD" clId="Web-{DD3BAA26-C8F6-4834-B17E-F9C18A99DC4B}" dt="2021-03-12T04:15:08.880" v="19" actId="1076"/>
          <ac:spMkLst>
            <pc:docMk/>
            <pc:sldMk cId="685707071" sldId="268"/>
            <ac:spMk id="6" creationId="{6D779750-B3B8-4790-AFFF-F793EC384244}"/>
          </ac:spMkLst>
        </pc:spChg>
      </pc:sldChg>
      <pc:sldChg chg="addSp delSp modSp mod setBg">
        <pc:chgData name="Curtis Zhuang" userId="S::shengyan@uchicago.edu::91b40463-df96-4fab-8ef2-7226bfbda449" providerId="AD" clId="Web-{DD3BAA26-C8F6-4834-B17E-F9C18A99DC4B}" dt="2021-03-12T04:34:02.496" v="274"/>
        <pc:sldMkLst>
          <pc:docMk/>
          <pc:sldMk cId="3272302149" sldId="273"/>
        </pc:sldMkLst>
        <pc:spChg chg="mod">
          <ac:chgData name="Curtis Zhuang" userId="S::shengyan@uchicago.edu::91b40463-df96-4fab-8ef2-7226bfbda449" providerId="AD" clId="Web-{DD3BAA26-C8F6-4834-B17E-F9C18A99DC4B}" dt="2021-03-12T04:29:23.858" v="262"/>
          <ac:spMkLst>
            <pc:docMk/>
            <pc:sldMk cId="3272302149" sldId="273"/>
            <ac:spMk id="2" creationId="{9E5613BD-C1C5-416B-B6DD-C76C1FB7FC76}"/>
          </ac:spMkLst>
        </pc:spChg>
        <pc:spChg chg="mod ord">
          <ac:chgData name="Curtis Zhuang" userId="S::shengyan@uchicago.edu::91b40463-df96-4fab-8ef2-7226bfbda449" providerId="AD" clId="Web-{DD3BAA26-C8F6-4834-B17E-F9C18A99DC4B}" dt="2021-03-12T04:29:23.858" v="262"/>
          <ac:spMkLst>
            <pc:docMk/>
            <pc:sldMk cId="3272302149" sldId="273"/>
            <ac:spMk id="3" creationId="{1DF3BF49-0126-4024-98A7-D04C20B2DF92}"/>
          </ac:spMkLst>
        </pc:spChg>
        <pc:spChg chg="add mod">
          <ac:chgData name="Curtis Zhuang" userId="S::shengyan@uchicago.edu::91b40463-df96-4fab-8ef2-7226bfbda449" providerId="AD" clId="Web-{DD3BAA26-C8F6-4834-B17E-F9C18A99DC4B}" dt="2021-03-12T04:27:02.687" v="246" actId="20577"/>
          <ac:spMkLst>
            <pc:docMk/>
            <pc:sldMk cId="3272302149" sldId="273"/>
            <ac:spMk id="6" creationId="{84F37A0D-52B4-4A25-808F-FF560868D2A1}"/>
          </ac:spMkLst>
        </pc:spChg>
        <pc:spChg chg="add del">
          <ac:chgData name="Curtis Zhuang" userId="S::shengyan@uchicago.edu::91b40463-df96-4fab-8ef2-7226bfbda449" providerId="AD" clId="Web-{DD3BAA26-C8F6-4834-B17E-F9C18A99DC4B}" dt="2021-03-12T04:29:23.858" v="262"/>
          <ac:spMkLst>
            <pc:docMk/>
            <pc:sldMk cId="3272302149" sldId="273"/>
            <ac:spMk id="8" creationId="{73AD41DB-DF9F-49BC-85AE-6AB1840AD517}"/>
          </ac:spMkLst>
        </pc:spChg>
        <pc:spChg chg="add del">
          <ac:chgData name="Curtis Zhuang" userId="S::shengyan@uchicago.edu::91b40463-df96-4fab-8ef2-7226bfbda449" providerId="AD" clId="Web-{DD3BAA26-C8F6-4834-B17E-F9C18A99DC4B}" dt="2021-03-12T04:27:14.734" v="248"/>
          <ac:spMkLst>
            <pc:docMk/>
            <pc:sldMk cId="3272302149" sldId="273"/>
            <ac:spMk id="11" creationId="{8FC9BE17-9A7B-462D-AE50-3D8777387304}"/>
          </ac:spMkLst>
        </pc:spChg>
        <pc:spChg chg="add del">
          <ac:chgData name="Curtis Zhuang" userId="S::shengyan@uchicago.edu::91b40463-df96-4fab-8ef2-7226bfbda449" providerId="AD" clId="Web-{DD3BAA26-C8F6-4834-B17E-F9C18A99DC4B}" dt="2021-03-12T04:27:14.734" v="248"/>
          <ac:spMkLst>
            <pc:docMk/>
            <pc:sldMk cId="3272302149" sldId="273"/>
            <ac:spMk id="13" creationId="{3EBE8569-6AEC-4B8C-8D53-2DE337CDBA65}"/>
          </ac:spMkLst>
        </pc:spChg>
        <pc:spChg chg="add del">
          <ac:chgData name="Curtis Zhuang" userId="S::shengyan@uchicago.edu::91b40463-df96-4fab-8ef2-7226bfbda449" providerId="AD" clId="Web-{DD3BAA26-C8F6-4834-B17E-F9C18A99DC4B}" dt="2021-03-12T04:27:14.734" v="248"/>
          <ac:spMkLst>
            <pc:docMk/>
            <pc:sldMk cId="3272302149" sldId="273"/>
            <ac:spMk id="15" creationId="{55D4142C-5077-457F-A6AD-3FECFDB39685}"/>
          </ac:spMkLst>
        </pc:spChg>
        <pc:spChg chg="add del mod">
          <ac:chgData name="Curtis Zhuang" userId="S::shengyan@uchicago.edu::91b40463-df96-4fab-8ef2-7226bfbda449" providerId="AD" clId="Web-{DD3BAA26-C8F6-4834-B17E-F9C18A99DC4B}" dt="2021-03-12T04:27:51.249" v="256"/>
          <ac:spMkLst>
            <pc:docMk/>
            <pc:sldMk cId="3272302149" sldId="273"/>
            <ac:spMk id="16" creationId="{DE7A0C41-4623-49C8-8BEB-43B9421E9A68}"/>
          </ac:spMkLst>
        </pc:spChg>
        <pc:spChg chg="add del">
          <ac:chgData name="Curtis Zhuang" userId="S::shengyan@uchicago.edu::91b40463-df96-4fab-8ef2-7226bfbda449" providerId="AD" clId="Web-{DD3BAA26-C8F6-4834-B17E-F9C18A99DC4B}" dt="2021-03-12T04:27:14.734" v="248"/>
          <ac:spMkLst>
            <pc:docMk/>
            <pc:sldMk cId="3272302149" sldId="273"/>
            <ac:spMk id="17" creationId="{7A5F0580-5EE9-419F-96EE-B6529EF6E7D0}"/>
          </ac:spMkLst>
        </pc:spChg>
        <pc:spChg chg="add del mod">
          <ac:chgData name="Curtis Zhuang" userId="S::shengyan@uchicago.edu::91b40463-df96-4fab-8ef2-7226bfbda449" providerId="AD" clId="Web-{DD3BAA26-C8F6-4834-B17E-F9C18A99DC4B}" dt="2021-03-12T04:30:28.966" v="268"/>
          <ac:spMkLst>
            <pc:docMk/>
            <pc:sldMk cId="3272302149" sldId="273"/>
            <ac:spMk id="20" creationId="{F16CC059-0D63-4D71-AEC3-A628ACD5D86F}"/>
          </ac:spMkLst>
        </pc:spChg>
        <pc:spChg chg="add del mod">
          <ac:chgData name="Curtis Zhuang" userId="S::shengyan@uchicago.edu::91b40463-df96-4fab-8ef2-7226bfbda449" providerId="AD" clId="Web-{DD3BAA26-C8F6-4834-B17E-F9C18A99DC4B}" dt="2021-03-12T04:30:37.919" v="272"/>
          <ac:spMkLst>
            <pc:docMk/>
            <pc:sldMk cId="3272302149" sldId="273"/>
            <ac:spMk id="23" creationId="{73835179-8287-452A-97EF-ABB83F88C955}"/>
          </ac:spMkLst>
        </pc:spChg>
        <pc:spChg chg="add del">
          <ac:chgData name="Curtis Zhuang" userId="S::shengyan@uchicago.edu::91b40463-df96-4fab-8ef2-7226bfbda449" providerId="AD" clId="Web-{DD3BAA26-C8F6-4834-B17E-F9C18A99DC4B}" dt="2021-03-12T04:30:35.623" v="271"/>
          <ac:spMkLst>
            <pc:docMk/>
            <pc:sldMk cId="3272302149" sldId="273"/>
            <ac:spMk id="25" creationId="{3CD9DF72-87A3-404E-A828-84CBF11A8303}"/>
          </ac:spMkLst>
        </pc:spChg>
        <pc:spChg chg="add del">
          <ac:chgData name="Curtis Zhuang" userId="S::shengyan@uchicago.edu::91b40463-df96-4fab-8ef2-7226bfbda449" providerId="AD" clId="Web-{DD3BAA26-C8F6-4834-B17E-F9C18A99DC4B}" dt="2021-03-12T04:34:02.496" v="274"/>
          <ac:spMkLst>
            <pc:docMk/>
            <pc:sldMk cId="3272302149" sldId="273"/>
            <ac:spMk id="32" creationId="{3CD9DF72-87A3-404E-A828-84CBF11A8303}"/>
          </ac:spMkLst>
        </pc:spChg>
        <pc:spChg chg="add">
          <ac:chgData name="Curtis Zhuang" userId="S::shengyan@uchicago.edu::91b40463-df96-4fab-8ef2-7226bfbda449" providerId="AD" clId="Web-{DD3BAA26-C8F6-4834-B17E-F9C18A99DC4B}" dt="2021-03-12T04:34:02.496" v="274"/>
          <ac:spMkLst>
            <pc:docMk/>
            <pc:sldMk cId="3272302149" sldId="273"/>
            <ac:spMk id="39" creationId="{3CD9DF72-87A3-404E-A828-84CBF11A8303}"/>
          </ac:spMkLst>
        </pc:spChg>
        <pc:grpChg chg="add del">
          <ac:chgData name="Curtis Zhuang" userId="S::shengyan@uchicago.edu::91b40463-df96-4fab-8ef2-7226bfbda449" providerId="AD" clId="Web-{DD3BAA26-C8F6-4834-B17E-F9C18A99DC4B}" dt="2021-03-12T04:29:23.858" v="262"/>
          <ac:grpSpMkLst>
            <pc:docMk/>
            <pc:sldMk cId="3272302149" sldId="273"/>
            <ac:grpSpMk id="9" creationId="{A4AE1828-51FD-4AD7-BCF6-9AF5C696CE5D}"/>
          </ac:grpSpMkLst>
        </pc:grpChg>
        <pc:picChg chg="add del mod">
          <ac:chgData name="Curtis Zhuang" userId="S::shengyan@uchicago.edu::91b40463-df96-4fab-8ef2-7226bfbda449" providerId="AD" clId="Web-{DD3BAA26-C8F6-4834-B17E-F9C18A99DC4B}" dt="2021-03-12T04:27:00.202" v="244"/>
          <ac:picMkLst>
            <pc:docMk/>
            <pc:sldMk cId="3272302149" sldId="273"/>
            <ac:picMk id="4" creationId="{996B75EE-EF39-4016-97B7-4FA9780B3D85}"/>
          </ac:picMkLst>
        </pc:picChg>
        <pc:picChg chg="add del mod ord">
          <ac:chgData name="Curtis Zhuang" userId="S::shengyan@uchicago.edu::91b40463-df96-4fab-8ef2-7226bfbda449" providerId="AD" clId="Web-{DD3BAA26-C8F6-4834-B17E-F9C18A99DC4B}" dt="2021-03-12T04:29:17.201" v="261"/>
          <ac:picMkLst>
            <pc:docMk/>
            <pc:sldMk cId="3272302149" sldId="273"/>
            <ac:picMk id="5" creationId="{46934EE1-683E-4AF4-8D9F-12E8BA7E2579}"/>
          </ac:picMkLst>
        </pc:picChg>
        <pc:picChg chg="add del mod">
          <ac:chgData name="Curtis Zhuang" userId="S::shengyan@uchicago.edu::91b40463-df96-4fab-8ef2-7226bfbda449" providerId="AD" clId="Web-{DD3BAA26-C8F6-4834-B17E-F9C18A99DC4B}" dt="2021-03-12T04:27:51.249" v="256"/>
          <ac:picMkLst>
            <pc:docMk/>
            <pc:sldMk cId="3272302149" sldId="273"/>
            <ac:picMk id="12" creationId="{26A6BF73-375F-497A-AD57-544BD9A97599}"/>
          </ac:picMkLst>
        </pc:picChg>
        <pc:picChg chg="add del mod ord">
          <ac:chgData name="Curtis Zhuang" userId="S::shengyan@uchicago.edu::91b40463-df96-4fab-8ef2-7226bfbda449" providerId="AD" clId="Web-{DD3BAA26-C8F6-4834-B17E-F9C18A99DC4B}" dt="2021-03-12T04:30:28.966" v="268"/>
          <ac:picMkLst>
            <pc:docMk/>
            <pc:sldMk cId="3272302149" sldId="273"/>
            <ac:picMk id="19" creationId="{A24FF208-635D-457F-A4BF-82E356745DD7}"/>
          </ac:picMkLst>
        </pc:picChg>
        <pc:picChg chg="add del mod ord">
          <ac:chgData name="Curtis Zhuang" userId="S::shengyan@uchicago.edu::91b40463-df96-4fab-8ef2-7226bfbda449" providerId="AD" clId="Web-{DD3BAA26-C8F6-4834-B17E-F9C18A99DC4B}" dt="2021-03-12T04:30:37.919" v="272"/>
          <ac:picMkLst>
            <pc:docMk/>
            <pc:sldMk cId="3272302149" sldId="273"/>
            <ac:picMk id="22" creationId="{C3C1E1B9-87EB-44FA-BDE4-14628910C3CE}"/>
          </ac:picMkLst>
        </pc:picChg>
        <pc:picChg chg="add mod ord">
          <ac:chgData name="Curtis Zhuang" userId="S::shengyan@uchicago.edu::91b40463-df96-4fab-8ef2-7226bfbda449" providerId="AD" clId="Web-{DD3BAA26-C8F6-4834-B17E-F9C18A99DC4B}" dt="2021-03-12T04:34:02.496" v="274"/>
          <ac:picMkLst>
            <pc:docMk/>
            <pc:sldMk cId="3272302149" sldId="273"/>
            <ac:picMk id="26" creationId="{744BB6AA-A621-48F7-A2A7-2A56D6B37749}"/>
          </ac:picMkLst>
        </pc:picChg>
        <pc:cxnChg chg="add del">
          <ac:chgData name="Curtis Zhuang" userId="S::shengyan@uchicago.edu::91b40463-df96-4fab-8ef2-7226bfbda449" providerId="AD" clId="Web-{DD3BAA26-C8F6-4834-B17E-F9C18A99DC4B}" dt="2021-03-12T04:30:35.623" v="271"/>
          <ac:cxnSpMkLst>
            <pc:docMk/>
            <pc:sldMk cId="3272302149" sldId="273"/>
            <ac:cxnSpMk id="27" creationId="{20E3A342-4D61-4E3F-AF90-1AB42AEB96CC}"/>
          </ac:cxnSpMkLst>
        </pc:cxnChg>
        <pc:cxnChg chg="add del">
          <ac:chgData name="Curtis Zhuang" userId="S::shengyan@uchicago.edu::91b40463-df96-4fab-8ef2-7226bfbda449" providerId="AD" clId="Web-{DD3BAA26-C8F6-4834-B17E-F9C18A99DC4B}" dt="2021-03-12T04:34:02.496" v="274"/>
          <ac:cxnSpMkLst>
            <pc:docMk/>
            <pc:sldMk cId="3272302149" sldId="273"/>
            <ac:cxnSpMk id="34" creationId="{20E3A342-4D61-4E3F-AF90-1AB42AEB96CC}"/>
          </ac:cxnSpMkLst>
        </pc:cxnChg>
        <pc:cxnChg chg="add">
          <ac:chgData name="Curtis Zhuang" userId="S::shengyan@uchicago.edu::91b40463-df96-4fab-8ef2-7226bfbda449" providerId="AD" clId="Web-{DD3BAA26-C8F6-4834-B17E-F9C18A99DC4B}" dt="2021-03-12T04:34:02.496" v="274"/>
          <ac:cxnSpMkLst>
            <pc:docMk/>
            <pc:sldMk cId="3272302149" sldId="273"/>
            <ac:cxnSpMk id="41" creationId="{20E3A342-4D61-4E3F-AF90-1AB42AEB96CC}"/>
          </ac:cxnSpMkLst>
        </pc:cxnChg>
      </pc:sldChg>
      <pc:sldChg chg="del">
        <pc:chgData name="Curtis Zhuang" userId="S::shengyan@uchicago.edu::91b40463-df96-4fab-8ef2-7226bfbda449" providerId="AD" clId="Web-{DD3BAA26-C8F6-4834-B17E-F9C18A99DC4B}" dt="2021-03-12T04:12:24.991" v="1"/>
        <pc:sldMkLst>
          <pc:docMk/>
          <pc:sldMk cId="350525132" sldId="278"/>
        </pc:sldMkLst>
      </pc:sldChg>
      <pc:sldChg chg="addSp delSp modSp mod setBg">
        <pc:chgData name="Curtis Zhuang" userId="S::shengyan@uchicago.edu::91b40463-df96-4fab-8ef2-7226bfbda449" providerId="AD" clId="Web-{DD3BAA26-C8F6-4834-B17E-F9C18A99DC4B}" dt="2021-03-12T04:34:46.058" v="281"/>
        <pc:sldMkLst>
          <pc:docMk/>
          <pc:sldMk cId="3898768336" sldId="279"/>
        </pc:sldMkLst>
        <pc:spChg chg="mod ord">
          <ac:chgData name="Curtis Zhuang" userId="S::shengyan@uchicago.edu::91b40463-df96-4fab-8ef2-7226bfbda449" providerId="AD" clId="Web-{DD3BAA26-C8F6-4834-B17E-F9C18A99DC4B}" dt="2021-03-12T04:34:46.058" v="281"/>
          <ac:spMkLst>
            <pc:docMk/>
            <pc:sldMk cId="3898768336" sldId="279"/>
            <ac:spMk id="2" creationId="{9E5613BD-C1C5-416B-B6DD-C76C1FB7FC76}"/>
          </ac:spMkLst>
        </pc:spChg>
        <pc:spChg chg="del mod">
          <ac:chgData name="Curtis Zhuang" userId="S::shengyan@uchicago.edu::91b40463-df96-4fab-8ef2-7226bfbda449" providerId="AD" clId="Web-{DD3BAA26-C8F6-4834-B17E-F9C18A99DC4B}" dt="2021-03-12T04:34:33.824" v="280"/>
          <ac:spMkLst>
            <pc:docMk/>
            <pc:sldMk cId="3898768336" sldId="279"/>
            <ac:spMk id="3" creationId="{1DF3BF49-0126-4024-98A7-D04C20B2DF92}"/>
          </ac:spMkLst>
        </pc:spChg>
        <pc:spChg chg="add del">
          <ac:chgData name="Curtis Zhuang" userId="S::shengyan@uchicago.edu::91b40463-df96-4fab-8ef2-7226bfbda449" providerId="AD" clId="Web-{DD3BAA26-C8F6-4834-B17E-F9C18A99DC4B}" dt="2021-03-12T04:34:46.058" v="281"/>
          <ac:spMkLst>
            <pc:docMk/>
            <pc:sldMk cId="3898768336" sldId="279"/>
            <ac:spMk id="7" creationId="{87CC2527-562A-4F69-B487-4371E5B243E7}"/>
          </ac:spMkLst>
        </pc:spChg>
        <pc:spChg chg="add del">
          <ac:chgData name="Curtis Zhuang" userId="S::shengyan@uchicago.edu::91b40463-df96-4fab-8ef2-7226bfbda449" providerId="AD" clId="Web-{DD3BAA26-C8F6-4834-B17E-F9C18A99DC4B}" dt="2021-03-12T04:34:33.808" v="279"/>
          <ac:spMkLst>
            <pc:docMk/>
            <pc:sldMk cId="3898768336" sldId="279"/>
            <ac:spMk id="10" creationId="{3CD9DF72-87A3-404E-A828-84CBF11A8303}"/>
          </ac:spMkLst>
        </pc:spChg>
        <pc:spChg chg="add">
          <ac:chgData name="Curtis Zhuang" userId="S::shengyan@uchicago.edu::91b40463-df96-4fab-8ef2-7226bfbda449" providerId="AD" clId="Web-{DD3BAA26-C8F6-4834-B17E-F9C18A99DC4B}" dt="2021-03-12T04:34:46.058" v="281"/>
          <ac:spMkLst>
            <pc:docMk/>
            <pc:sldMk cId="3898768336" sldId="279"/>
            <ac:spMk id="11" creationId="{968808A7-AD7E-400C-BE59-3AF65F4310A4}"/>
          </ac:spMkLst>
        </pc:spChg>
        <pc:spChg chg="add">
          <ac:chgData name="Curtis Zhuang" userId="S::shengyan@uchicago.edu::91b40463-df96-4fab-8ef2-7226bfbda449" providerId="AD" clId="Web-{DD3BAA26-C8F6-4834-B17E-F9C18A99DC4B}" dt="2021-03-12T04:34:46.058" v="281"/>
          <ac:spMkLst>
            <pc:docMk/>
            <pc:sldMk cId="3898768336" sldId="279"/>
            <ac:spMk id="15" creationId="{3CD9DF72-87A3-404E-A828-84CBF11A8303}"/>
          </ac:spMkLst>
        </pc:spChg>
        <pc:picChg chg="add mod ord">
          <ac:chgData name="Curtis Zhuang" userId="S::shengyan@uchicago.edu::91b40463-df96-4fab-8ef2-7226bfbda449" providerId="AD" clId="Web-{DD3BAA26-C8F6-4834-B17E-F9C18A99DC4B}" dt="2021-03-12T04:34:46.058" v="281"/>
          <ac:picMkLst>
            <pc:docMk/>
            <pc:sldMk cId="3898768336" sldId="279"/>
            <ac:picMk id="5" creationId="{87B476D1-8ECE-4BE2-A1F2-94A9A48185A7}"/>
          </ac:picMkLst>
        </pc:picChg>
        <pc:cxnChg chg="add del">
          <ac:chgData name="Curtis Zhuang" userId="S::shengyan@uchicago.edu::91b40463-df96-4fab-8ef2-7226bfbda449" providerId="AD" clId="Web-{DD3BAA26-C8F6-4834-B17E-F9C18A99DC4B}" dt="2021-03-12T04:34:46.058" v="281"/>
          <ac:cxnSpMkLst>
            <pc:docMk/>
            <pc:sldMk cId="3898768336" sldId="279"/>
            <ac:cxnSpMk id="8" creationId="{BCDAEC91-5BCE-4B55-9CC0-43EF94CB734B}"/>
          </ac:cxnSpMkLst>
        </pc:cxnChg>
        <pc:cxnChg chg="add del">
          <ac:chgData name="Curtis Zhuang" userId="S::shengyan@uchicago.edu::91b40463-df96-4fab-8ef2-7226bfbda449" providerId="AD" clId="Web-{DD3BAA26-C8F6-4834-B17E-F9C18A99DC4B}" dt="2021-03-12T04:34:33.808" v="279"/>
          <ac:cxnSpMkLst>
            <pc:docMk/>
            <pc:sldMk cId="3898768336" sldId="279"/>
            <ac:cxnSpMk id="12" creationId="{20E3A342-4D61-4E3F-AF90-1AB42AEB96CC}"/>
          </ac:cxnSpMkLst>
        </pc:cxnChg>
        <pc:cxnChg chg="add">
          <ac:chgData name="Curtis Zhuang" userId="S::shengyan@uchicago.edu::91b40463-df96-4fab-8ef2-7226bfbda449" providerId="AD" clId="Web-{DD3BAA26-C8F6-4834-B17E-F9C18A99DC4B}" dt="2021-03-12T04:34:46.058" v="281"/>
          <ac:cxnSpMkLst>
            <pc:docMk/>
            <pc:sldMk cId="3898768336" sldId="279"/>
            <ac:cxnSpMk id="17" creationId="{20E3A342-4D61-4E3F-AF90-1AB42AEB96CC}"/>
          </ac:cxnSpMkLst>
        </pc:cxnChg>
      </pc:sldChg>
      <pc:sldChg chg="ord">
        <pc:chgData name="Curtis Zhuang" userId="S::shengyan@uchicago.edu::91b40463-df96-4fab-8ef2-7226bfbda449" providerId="AD" clId="Web-{DD3BAA26-C8F6-4834-B17E-F9C18A99DC4B}" dt="2021-03-12T04:12:16.475" v="0"/>
        <pc:sldMkLst>
          <pc:docMk/>
          <pc:sldMk cId="3537110938" sldId="280"/>
        </pc:sldMkLst>
      </pc:sldChg>
      <pc:sldChg chg="addSp delSp modSp add mod replId setBg setClrOvrMap">
        <pc:chgData name="Curtis Zhuang" userId="S::shengyan@uchicago.edu::91b40463-df96-4fab-8ef2-7226bfbda449" providerId="AD" clId="Web-{DD3BAA26-C8F6-4834-B17E-F9C18A99DC4B}" dt="2021-03-12T04:38:20.291" v="336"/>
        <pc:sldMkLst>
          <pc:docMk/>
          <pc:sldMk cId="1922073079" sldId="287"/>
        </pc:sldMkLst>
        <pc:spChg chg="mod">
          <ac:chgData name="Curtis Zhuang" userId="S::shengyan@uchicago.edu::91b40463-df96-4fab-8ef2-7226bfbda449" providerId="AD" clId="Web-{DD3BAA26-C8F6-4834-B17E-F9C18A99DC4B}" dt="2021-03-12T04:21:35.018" v="84"/>
          <ac:spMkLst>
            <pc:docMk/>
            <pc:sldMk cId="1922073079" sldId="287"/>
            <ac:spMk id="2" creationId="{6145F04B-F3E7-4174-A903-B7F023F3E613}"/>
          </ac:spMkLst>
        </pc:spChg>
        <pc:spChg chg="add del">
          <ac:chgData name="Curtis Zhuang" userId="S::shengyan@uchicago.edu::91b40463-df96-4fab-8ef2-7226bfbda449" providerId="AD" clId="Web-{DD3BAA26-C8F6-4834-B17E-F9C18A99DC4B}" dt="2021-03-12T04:21:35.018" v="84"/>
          <ac:spMkLst>
            <pc:docMk/>
            <pc:sldMk cId="1922073079" sldId="287"/>
            <ac:spMk id="3" creationId="{F822A40B-9C8F-43B3-A0EA-F29B85E5A3F5}"/>
          </ac:spMkLst>
        </pc:spChg>
        <pc:spChg chg="mod ord topLvl">
          <ac:chgData name="Curtis Zhuang" userId="S::shengyan@uchicago.edu::91b40463-df96-4fab-8ef2-7226bfbda449" providerId="AD" clId="Web-{DD3BAA26-C8F6-4834-B17E-F9C18A99DC4B}" dt="2021-03-12T04:38:20.291" v="336"/>
          <ac:spMkLst>
            <pc:docMk/>
            <pc:sldMk cId="1922073079" sldId="287"/>
            <ac:spMk id="5" creationId="{FA3DD3C7-E7F6-48F1-BC5B-27FE598B48ED}"/>
          </ac:spMkLst>
        </pc:spChg>
        <pc:spChg chg="mod topLvl">
          <ac:chgData name="Curtis Zhuang" userId="S::shengyan@uchicago.edu::91b40463-df96-4fab-8ef2-7226bfbda449" providerId="AD" clId="Web-{DD3BAA26-C8F6-4834-B17E-F9C18A99DC4B}" dt="2021-03-12T04:38:20.291" v="336"/>
          <ac:spMkLst>
            <pc:docMk/>
            <pc:sldMk cId="1922073079" sldId="287"/>
            <ac:spMk id="6" creationId="{6D779750-B3B8-4790-AFFF-F793EC384244}"/>
          </ac:spMkLst>
        </pc:spChg>
        <pc:spChg chg="add del mod">
          <ac:chgData name="Curtis Zhuang" userId="S::shengyan@uchicago.edu::91b40463-df96-4fab-8ef2-7226bfbda449" providerId="AD" clId="Web-{DD3BAA26-C8F6-4834-B17E-F9C18A99DC4B}" dt="2021-03-12T04:24:37.579" v="184"/>
          <ac:spMkLst>
            <pc:docMk/>
            <pc:sldMk cId="1922073079" sldId="287"/>
            <ac:spMk id="7" creationId="{1A2BACD7-F9DE-4E23-A537-63E8F97F3FFE}"/>
          </ac:spMkLst>
        </pc:spChg>
        <pc:spChg chg="add del mod">
          <ac:chgData name="Curtis Zhuang" userId="S::shengyan@uchicago.edu::91b40463-df96-4fab-8ef2-7226bfbda449" providerId="AD" clId="Web-{DD3BAA26-C8F6-4834-B17E-F9C18A99DC4B}" dt="2021-03-12T04:24:48.032" v="187"/>
          <ac:spMkLst>
            <pc:docMk/>
            <pc:sldMk cId="1922073079" sldId="287"/>
            <ac:spMk id="8" creationId="{A50A84F6-B234-41C6-82B4-4BE7F6DA372F}"/>
          </ac:spMkLst>
        </pc:spChg>
        <pc:spChg chg="add del mod">
          <ac:chgData name="Curtis Zhuang" userId="S::shengyan@uchicago.edu::91b40463-df96-4fab-8ef2-7226bfbda449" providerId="AD" clId="Web-{DD3BAA26-C8F6-4834-B17E-F9C18A99DC4B}" dt="2021-03-12T04:25:06.204" v="192"/>
          <ac:spMkLst>
            <pc:docMk/>
            <pc:sldMk cId="1922073079" sldId="287"/>
            <ac:spMk id="9" creationId="{3FECFD84-EE81-4AB6-92D3-60B9EB528665}"/>
          </ac:spMkLst>
        </pc:spChg>
        <pc:spChg chg="add del mod">
          <ac:chgData name="Curtis Zhuang" userId="S::shengyan@uchicago.edu::91b40463-df96-4fab-8ef2-7226bfbda449" providerId="AD" clId="Web-{DD3BAA26-C8F6-4834-B17E-F9C18A99DC4B}" dt="2021-03-12T04:25:19.157" v="196"/>
          <ac:spMkLst>
            <pc:docMk/>
            <pc:sldMk cId="1922073079" sldId="287"/>
            <ac:spMk id="10" creationId="{BBEFFC73-DB7C-4400-8447-7155AC88C565}"/>
          </ac:spMkLst>
        </pc:spChg>
        <pc:spChg chg="add mod topLvl">
          <ac:chgData name="Curtis Zhuang" userId="S::shengyan@uchicago.edu::91b40463-df96-4fab-8ef2-7226bfbda449" providerId="AD" clId="Web-{DD3BAA26-C8F6-4834-B17E-F9C18A99DC4B}" dt="2021-03-12T04:38:20.291" v="336"/>
          <ac:spMkLst>
            <pc:docMk/>
            <pc:sldMk cId="1922073079" sldId="287"/>
            <ac:spMk id="13" creationId="{DB84AB95-8C04-4BD2-85BB-0FE4B8D2F9EC}"/>
          </ac:spMkLst>
        </pc:spChg>
        <pc:spChg chg="add mod topLvl">
          <ac:chgData name="Curtis Zhuang" userId="S::shengyan@uchicago.edu::91b40463-df96-4fab-8ef2-7226bfbda449" providerId="AD" clId="Web-{DD3BAA26-C8F6-4834-B17E-F9C18A99DC4B}" dt="2021-03-12T04:38:20.291" v="336"/>
          <ac:spMkLst>
            <pc:docMk/>
            <pc:sldMk cId="1922073079" sldId="287"/>
            <ac:spMk id="14" creationId="{3321B114-E724-4FAB-BAA0-673F028CF97A}"/>
          </ac:spMkLst>
        </pc:spChg>
        <pc:spChg chg="add mod topLvl">
          <ac:chgData name="Curtis Zhuang" userId="S::shengyan@uchicago.edu::91b40463-df96-4fab-8ef2-7226bfbda449" providerId="AD" clId="Web-{DD3BAA26-C8F6-4834-B17E-F9C18A99DC4B}" dt="2021-03-12T04:38:20.291" v="336"/>
          <ac:spMkLst>
            <pc:docMk/>
            <pc:sldMk cId="1922073079" sldId="287"/>
            <ac:spMk id="15" creationId="{7E3E2A8D-E61C-4C8A-9BBD-2107A0467BC7}"/>
          </ac:spMkLst>
        </pc:spChg>
        <pc:spChg chg="add del">
          <ac:chgData name="Curtis Zhuang" userId="S::shengyan@uchicago.edu::91b40463-df96-4fab-8ef2-7226bfbda449" providerId="AD" clId="Web-{DD3BAA26-C8F6-4834-B17E-F9C18A99DC4B}" dt="2021-03-12T04:21:35.018" v="84"/>
          <ac:spMkLst>
            <pc:docMk/>
            <pc:sldMk cId="1922073079" sldId="287"/>
            <ac:spMk id="16" creationId="{E49CC64F-7275-4E33-961B-0C5CDC439875}"/>
          </ac:spMkLst>
        </pc:spChg>
        <pc:spChg chg="add mod topLvl">
          <ac:chgData name="Curtis Zhuang" userId="S::shengyan@uchicago.edu::91b40463-df96-4fab-8ef2-7226bfbda449" providerId="AD" clId="Web-{DD3BAA26-C8F6-4834-B17E-F9C18A99DC4B}" dt="2021-03-12T04:38:20.291" v="336"/>
          <ac:spMkLst>
            <pc:docMk/>
            <pc:sldMk cId="1922073079" sldId="287"/>
            <ac:spMk id="17" creationId="{996F351A-F040-4E5B-AECC-040EC28252E6}"/>
          </ac:spMkLst>
        </pc:spChg>
        <pc:grpChg chg="add del">
          <ac:chgData name="Curtis Zhuang" userId="S::shengyan@uchicago.edu::91b40463-df96-4fab-8ef2-7226bfbda449" providerId="AD" clId="Web-{DD3BAA26-C8F6-4834-B17E-F9C18A99DC4B}" dt="2021-03-12T04:37:32.994" v="332"/>
          <ac:grpSpMkLst>
            <pc:docMk/>
            <pc:sldMk cId="1922073079" sldId="287"/>
            <ac:grpSpMk id="4" creationId="{F77CF3EF-D563-4CD0-AD94-4D28D095BEAF}"/>
          </ac:grpSpMkLst>
        </pc:grpChg>
        <pc:grpChg chg="add del mod">
          <ac:chgData name="Curtis Zhuang" userId="S::shengyan@uchicago.edu::91b40463-df96-4fab-8ef2-7226bfbda449" providerId="AD" clId="Web-{DD3BAA26-C8F6-4834-B17E-F9C18A99DC4B}" dt="2021-03-12T04:38:20.291" v="336"/>
          <ac:grpSpMkLst>
            <pc:docMk/>
            <pc:sldMk cId="1922073079" sldId="287"/>
            <ac:grpSpMk id="11" creationId="{9E1A7B52-EFD3-4051-9B89-D3DCB2514270}"/>
          </ac:grpSpMkLst>
        </pc:grpChg>
        <pc:picChg chg="add del">
          <ac:chgData name="Curtis Zhuang" userId="S::shengyan@uchicago.edu::91b40463-df96-4fab-8ef2-7226bfbda449" providerId="AD" clId="Web-{DD3BAA26-C8F6-4834-B17E-F9C18A99DC4B}" dt="2021-03-12T04:21:35.018" v="84"/>
          <ac:picMkLst>
            <pc:docMk/>
            <pc:sldMk cId="1922073079" sldId="287"/>
            <ac:picMk id="12" creationId="{F6030CD9-AB30-4A89-B8D3-02F7EF812858}"/>
          </ac:picMkLst>
        </pc:picChg>
      </pc:sldChg>
      <pc:sldChg chg="new">
        <pc:chgData name="Curtis Zhuang" userId="S::shengyan@uchicago.edu::91b40463-df96-4fab-8ef2-7226bfbda449" providerId="AD" clId="Web-{DD3BAA26-C8F6-4834-B17E-F9C18A99DC4B}" dt="2021-03-12T04:35:08.151" v="284"/>
        <pc:sldMkLst>
          <pc:docMk/>
          <pc:sldMk cId="4128449050" sldId="28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AE4B6-F99E-48D9-B009-DB8D7502BC14}"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43A13A-E588-4AD7-8165-AF364E42262F}">
      <dgm:prSet/>
      <dgm:spPr/>
      <dgm:t>
        <a:bodyPr/>
        <a:lstStyle/>
        <a:p>
          <a:pPr>
            <a:lnSpc>
              <a:spcPct val="100000"/>
            </a:lnSpc>
          </a:pPr>
          <a:r>
            <a:rPr lang="en-US"/>
            <a:t>Business Overview</a:t>
          </a:r>
        </a:p>
      </dgm:t>
    </dgm:pt>
    <dgm:pt modelId="{F32D605F-181E-48E9-9900-0D898B3F0C9E}" type="parTrans" cxnId="{8195500B-6581-44C8-BA7B-411B4C63F77D}">
      <dgm:prSet/>
      <dgm:spPr/>
      <dgm:t>
        <a:bodyPr/>
        <a:lstStyle/>
        <a:p>
          <a:endParaRPr lang="en-US"/>
        </a:p>
      </dgm:t>
    </dgm:pt>
    <dgm:pt modelId="{194901A5-F4E1-42C6-9E93-69601E67B046}" type="sibTrans" cxnId="{8195500B-6581-44C8-BA7B-411B4C63F77D}">
      <dgm:prSet/>
      <dgm:spPr/>
      <dgm:t>
        <a:bodyPr/>
        <a:lstStyle/>
        <a:p>
          <a:pPr>
            <a:lnSpc>
              <a:spcPct val="100000"/>
            </a:lnSpc>
          </a:pPr>
          <a:endParaRPr lang="en-US"/>
        </a:p>
      </dgm:t>
    </dgm:pt>
    <dgm:pt modelId="{B97F50C4-2926-4804-B227-CE66B19C6C74}">
      <dgm:prSet/>
      <dgm:spPr/>
      <dgm:t>
        <a:bodyPr/>
        <a:lstStyle/>
        <a:p>
          <a:pPr>
            <a:lnSpc>
              <a:spcPct val="100000"/>
            </a:lnSpc>
          </a:pPr>
          <a:r>
            <a:rPr lang="en-US"/>
            <a:t>Data Overview (EDA)</a:t>
          </a:r>
        </a:p>
      </dgm:t>
    </dgm:pt>
    <dgm:pt modelId="{23C4B2A6-D351-48D2-85C1-58C9295A92BB}" type="parTrans" cxnId="{D6F95DBC-9BFA-4326-8B51-42D19C4F0234}">
      <dgm:prSet/>
      <dgm:spPr/>
      <dgm:t>
        <a:bodyPr/>
        <a:lstStyle/>
        <a:p>
          <a:endParaRPr lang="en-US"/>
        </a:p>
      </dgm:t>
    </dgm:pt>
    <dgm:pt modelId="{A700D57C-3018-4E65-B9C4-B5A8942E616F}" type="sibTrans" cxnId="{D6F95DBC-9BFA-4326-8B51-42D19C4F0234}">
      <dgm:prSet/>
      <dgm:spPr/>
      <dgm:t>
        <a:bodyPr/>
        <a:lstStyle/>
        <a:p>
          <a:pPr>
            <a:lnSpc>
              <a:spcPct val="100000"/>
            </a:lnSpc>
          </a:pPr>
          <a:endParaRPr lang="en-US"/>
        </a:p>
      </dgm:t>
    </dgm:pt>
    <dgm:pt modelId="{97D01473-A0DD-4699-A541-CC467F77D2FE}">
      <dgm:prSet/>
      <dgm:spPr/>
      <dgm:t>
        <a:bodyPr/>
        <a:lstStyle/>
        <a:p>
          <a:pPr>
            <a:lnSpc>
              <a:spcPct val="100000"/>
            </a:lnSpc>
          </a:pPr>
          <a:r>
            <a:rPr lang="en-US">
              <a:latin typeface="Trebuchet MS" panose="020B0603020202020204"/>
            </a:rPr>
            <a:t>Data Preparation</a:t>
          </a:r>
          <a:endParaRPr lang="en-US"/>
        </a:p>
      </dgm:t>
    </dgm:pt>
    <dgm:pt modelId="{CC45DFB2-7608-406D-A879-05871FEA2A27}" type="parTrans" cxnId="{833948CF-DC2D-4E7F-A4BD-ACC0F6A8D252}">
      <dgm:prSet/>
      <dgm:spPr/>
      <dgm:t>
        <a:bodyPr/>
        <a:lstStyle/>
        <a:p>
          <a:endParaRPr lang="en-US"/>
        </a:p>
      </dgm:t>
    </dgm:pt>
    <dgm:pt modelId="{DD5924D9-AC44-4CE7-857F-1241FFA35026}" type="sibTrans" cxnId="{833948CF-DC2D-4E7F-A4BD-ACC0F6A8D252}">
      <dgm:prSet/>
      <dgm:spPr/>
      <dgm:t>
        <a:bodyPr/>
        <a:lstStyle/>
        <a:p>
          <a:pPr>
            <a:lnSpc>
              <a:spcPct val="100000"/>
            </a:lnSpc>
          </a:pPr>
          <a:endParaRPr lang="en-US"/>
        </a:p>
      </dgm:t>
    </dgm:pt>
    <dgm:pt modelId="{11E01AEA-345E-4B67-956D-AF6E1139EFEF}">
      <dgm:prSet/>
      <dgm:spPr/>
      <dgm:t>
        <a:bodyPr/>
        <a:lstStyle/>
        <a:p>
          <a:pPr>
            <a:lnSpc>
              <a:spcPct val="100000"/>
            </a:lnSpc>
          </a:pPr>
          <a:r>
            <a:rPr lang="en-US"/>
            <a:t>Model and Result</a:t>
          </a:r>
        </a:p>
      </dgm:t>
    </dgm:pt>
    <dgm:pt modelId="{C2B9618D-D349-478B-A98C-CD59F81ABF74}" type="parTrans" cxnId="{AF7B7ADE-3500-4A85-A082-E5CD1E6199E8}">
      <dgm:prSet/>
      <dgm:spPr/>
      <dgm:t>
        <a:bodyPr/>
        <a:lstStyle/>
        <a:p>
          <a:endParaRPr lang="en-US"/>
        </a:p>
      </dgm:t>
    </dgm:pt>
    <dgm:pt modelId="{D0028F4E-C63C-478A-BD92-92FF0B69A036}" type="sibTrans" cxnId="{AF7B7ADE-3500-4A85-A082-E5CD1E6199E8}">
      <dgm:prSet/>
      <dgm:spPr/>
      <dgm:t>
        <a:bodyPr/>
        <a:lstStyle/>
        <a:p>
          <a:pPr>
            <a:lnSpc>
              <a:spcPct val="100000"/>
            </a:lnSpc>
          </a:pPr>
          <a:endParaRPr lang="en-US"/>
        </a:p>
      </dgm:t>
    </dgm:pt>
    <dgm:pt modelId="{8AD7C97F-EFCA-4949-ABF0-55F2EFAE840C}">
      <dgm:prSet/>
      <dgm:spPr/>
      <dgm:t>
        <a:bodyPr/>
        <a:lstStyle/>
        <a:p>
          <a:pPr>
            <a:lnSpc>
              <a:spcPct val="100000"/>
            </a:lnSpc>
          </a:pPr>
          <a:r>
            <a:rPr lang="en-US"/>
            <a:t>Key Findings</a:t>
          </a:r>
        </a:p>
      </dgm:t>
    </dgm:pt>
    <dgm:pt modelId="{FCB59BC0-DA16-4C0F-9AA9-39C7B12B0A3E}" type="parTrans" cxnId="{A260D766-84E2-4B32-9165-A7B75026DBFD}">
      <dgm:prSet/>
      <dgm:spPr/>
      <dgm:t>
        <a:bodyPr/>
        <a:lstStyle/>
        <a:p>
          <a:endParaRPr lang="en-US"/>
        </a:p>
      </dgm:t>
    </dgm:pt>
    <dgm:pt modelId="{3D84A74F-6E29-4CA6-8E3B-EBB3D89B2FC2}" type="sibTrans" cxnId="{A260D766-84E2-4B32-9165-A7B75026DBFD}">
      <dgm:prSet/>
      <dgm:spPr/>
      <dgm:t>
        <a:bodyPr/>
        <a:lstStyle/>
        <a:p>
          <a:pPr>
            <a:lnSpc>
              <a:spcPct val="100000"/>
            </a:lnSpc>
          </a:pPr>
          <a:endParaRPr lang="en-US"/>
        </a:p>
      </dgm:t>
    </dgm:pt>
    <dgm:pt modelId="{8C620242-5981-4EB1-A4E7-779136C1BFF4}">
      <dgm:prSet/>
      <dgm:spPr/>
      <dgm:t>
        <a:bodyPr/>
        <a:lstStyle/>
        <a:p>
          <a:pPr>
            <a:lnSpc>
              <a:spcPct val="100000"/>
            </a:lnSpc>
          </a:pPr>
          <a:r>
            <a:rPr lang="en-US"/>
            <a:t>Challenges and Next Steps</a:t>
          </a:r>
        </a:p>
      </dgm:t>
    </dgm:pt>
    <dgm:pt modelId="{FAC71252-DBEF-4F62-B9CD-7A5999030303}" type="parTrans" cxnId="{D00E81BC-8815-40F0-9567-5A37A52174D6}">
      <dgm:prSet/>
      <dgm:spPr/>
      <dgm:t>
        <a:bodyPr/>
        <a:lstStyle/>
        <a:p>
          <a:endParaRPr lang="en-US"/>
        </a:p>
      </dgm:t>
    </dgm:pt>
    <dgm:pt modelId="{FEE3FF44-03BD-4982-B251-D1457C5B504B}" type="sibTrans" cxnId="{D00E81BC-8815-40F0-9567-5A37A52174D6}">
      <dgm:prSet/>
      <dgm:spPr/>
      <dgm:t>
        <a:bodyPr/>
        <a:lstStyle/>
        <a:p>
          <a:endParaRPr lang="en-US"/>
        </a:p>
      </dgm:t>
    </dgm:pt>
    <dgm:pt modelId="{DFE7A668-16F1-4781-95CA-AA869CF12D23}" type="pres">
      <dgm:prSet presAssocID="{5BAAE4B6-F99E-48D9-B009-DB8D7502BC14}" presName="root" presStyleCnt="0">
        <dgm:presLayoutVars>
          <dgm:dir/>
          <dgm:resizeHandles val="exact"/>
        </dgm:presLayoutVars>
      </dgm:prSet>
      <dgm:spPr/>
    </dgm:pt>
    <dgm:pt modelId="{2D09D713-0854-4FE1-B47C-0934BFB532E6}" type="pres">
      <dgm:prSet presAssocID="{5BAAE4B6-F99E-48D9-B009-DB8D7502BC14}" presName="container" presStyleCnt="0">
        <dgm:presLayoutVars>
          <dgm:dir/>
          <dgm:resizeHandles val="exact"/>
        </dgm:presLayoutVars>
      </dgm:prSet>
      <dgm:spPr/>
    </dgm:pt>
    <dgm:pt modelId="{03B32433-1F69-4832-BAEC-F8BFF03D6E49}" type="pres">
      <dgm:prSet presAssocID="{4F43A13A-E588-4AD7-8165-AF364E42262F}" presName="compNode" presStyleCnt="0"/>
      <dgm:spPr/>
    </dgm:pt>
    <dgm:pt modelId="{2861D187-0FC8-4EE2-8A16-BFF2949C2E85}" type="pres">
      <dgm:prSet presAssocID="{4F43A13A-E588-4AD7-8165-AF364E42262F}" presName="iconBgRect" presStyleLbl="bgShp" presStyleIdx="0" presStyleCnt="6"/>
      <dgm:spPr/>
    </dgm:pt>
    <dgm:pt modelId="{40CA0149-71E5-4501-A8E2-0E6AACA9548E}" type="pres">
      <dgm:prSet presAssocID="{4F43A13A-E588-4AD7-8165-AF364E42262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0F38A84E-3A20-43D4-A318-5E3722B5E72B}" type="pres">
      <dgm:prSet presAssocID="{4F43A13A-E588-4AD7-8165-AF364E42262F}" presName="spaceRect" presStyleCnt="0"/>
      <dgm:spPr/>
    </dgm:pt>
    <dgm:pt modelId="{F225C335-641E-4CF7-8137-D0D38CCA1E0B}" type="pres">
      <dgm:prSet presAssocID="{4F43A13A-E588-4AD7-8165-AF364E42262F}" presName="textRect" presStyleLbl="revTx" presStyleIdx="0" presStyleCnt="6">
        <dgm:presLayoutVars>
          <dgm:chMax val="1"/>
          <dgm:chPref val="1"/>
        </dgm:presLayoutVars>
      </dgm:prSet>
      <dgm:spPr/>
    </dgm:pt>
    <dgm:pt modelId="{6D59AE6A-A1FB-47F1-B2DF-83F7B42839EC}" type="pres">
      <dgm:prSet presAssocID="{194901A5-F4E1-42C6-9E93-69601E67B046}" presName="sibTrans" presStyleLbl="sibTrans2D1" presStyleIdx="0" presStyleCnt="0"/>
      <dgm:spPr/>
    </dgm:pt>
    <dgm:pt modelId="{2A9645A7-272E-431F-8F02-1C4C07397D98}" type="pres">
      <dgm:prSet presAssocID="{B97F50C4-2926-4804-B227-CE66B19C6C74}" presName="compNode" presStyleCnt="0"/>
      <dgm:spPr/>
    </dgm:pt>
    <dgm:pt modelId="{73372C69-E6CD-470E-AA63-FC812D801DBB}" type="pres">
      <dgm:prSet presAssocID="{B97F50C4-2926-4804-B227-CE66B19C6C74}" presName="iconBgRect" presStyleLbl="bgShp" presStyleIdx="1" presStyleCnt="6"/>
      <dgm:spPr/>
    </dgm:pt>
    <dgm:pt modelId="{2810736D-7DFE-4DA4-AF81-08D0D165B0BB}" type="pres">
      <dgm:prSet presAssocID="{B97F50C4-2926-4804-B227-CE66B19C6C7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2EAFF84-D85B-4C83-8219-56C8AFCA63F8}" type="pres">
      <dgm:prSet presAssocID="{B97F50C4-2926-4804-B227-CE66B19C6C74}" presName="spaceRect" presStyleCnt="0"/>
      <dgm:spPr/>
    </dgm:pt>
    <dgm:pt modelId="{9BA25ADA-1E4E-4211-8B0B-CC6D7DCF96B5}" type="pres">
      <dgm:prSet presAssocID="{B97F50C4-2926-4804-B227-CE66B19C6C74}" presName="textRect" presStyleLbl="revTx" presStyleIdx="1" presStyleCnt="6">
        <dgm:presLayoutVars>
          <dgm:chMax val="1"/>
          <dgm:chPref val="1"/>
        </dgm:presLayoutVars>
      </dgm:prSet>
      <dgm:spPr/>
    </dgm:pt>
    <dgm:pt modelId="{46EE3E94-F333-4443-A4DA-5075D5FA2EC3}" type="pres">
      <dgm:prSet presAssocID="{A700D57C-3018-4E65-B9C4-B5A8942E616F}" presName="sibTrans" presStyleLbl="sibTrans2D1" presStyleIdx="0" presStyleCnt="0"/>
      <dgm:spPr/>
    </dgm:pt>
    <dgm:pt modelId="{20A2A8DD-E0F9-4BC5-AE2B-974386C83AC1}" type="pres">
      <dgm:prSet presAssocID="{97D01473-A0DD-4699-A541-CC467F77D2FE}" presName="compNode" presStyleCnt="0"/>
      <dgm:spPr/>
    </dgm:pt>
    <dgm:pt modelId="{151B1E94-F92D-4FC5-A205-15C81DCAE56B}" type="pres">
      <dgm:prSet presAssocID="{97D01473-A0DD-4699-A541-CC467F77D2FE}" presName="iconBgRect" presStyleLbl="bgShp" presStyleIdx="2" presStyleCnt="6"/>
      <dgm:spPr/>
    </dgm:pt>
    <dgm:pt modelId="{941AFDD0-768A-4633-BEBD-CF7B507BB3C8}" type="pres">
      <dgm:prSet presAssocID="{97D01473-A0DD-4699-A541-CC467F77D2F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63B94DC7-BC46-4176-BCB0-73CC4841F6A0}" type="pres">
      <dgm:prSet presAssocID="{97D01473-A0DD-4699-A541-CC467F77D2FE}" presName="spaceRect" presStyleCnt="0"/>
      <dgm:spPr/>
    </dgm:pt>
    <dgm:pt modelId="{70C2251B-1868-472F-84EF-CD65419A2287}" type="pres">
      <dgm:prSet presAssocID="{97D01473-A0DD-4699-A541-CC467F77D2FE}" presName="textRect" presStyleLbl="revTx" presStyleIdx="2" presStyleCnt="6">
        <dgm:presLayoutVars>
          <dgm:chMax val="1"/>
          <dgm:chPref val="1"/>
        </dgm:presLayoutVars>
      </dgm:prSet>
      <dgm:spPr/>
    </dgm:pt>
    <dgm:pt modelId="{8903D848-A5C4-4703-A1A0-4AA965A93F5E}" type="pres">
      <dgm:prSet presAssocID="{DD5924D9-AC44-4CE7-857F-1241FFA35026}" presName="sibTrans" presStyleLbl="sibTrans2D1" presStyleIdx="0" presStyleCnt="0"/>
      <dgm:spPr/>
    </dgm:pt>
    <dgm:pt modelId="{A5BA32AF-A05B-4F0B-86A3-A45EBC94B7DC}" type="pres">
      <dgm:prSet presAssocID="{11E01AEA-345E-4B67-956D-AF6E1139EFEF}" presName="compNode" presStyleCnt="0"/>
      <dgm:spPr/>
    </dgm:pt>
    <dgm:pt modelId="{080F05C3-F787-4CFF-8D61-F9F701476440}" type="pres">
      <dgm:prSet presAssocID="{11E01AEA-345E-4B67-956D-AF6E1139EFEF}" presName="iconBgRect" presStyleLbl="bgShp" presStyleIdx="3" presStyleCnt="6"/>
      <dgm:spPr/>
    </dgm:pt>
    <dgm:pt modelId="{A8BDE0C8-2252-44E7-A214-2F9E7D8AAFE2}" type="pres">
      <dgm:prSet presAssocID="{11E01AEA-345E-4B67-956D-AF6E1139EF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71675E30-D418-483E-A995-715DA69F2DDE}" type="pres">
      <dgm:prSet presAssocID="{11E01AEA-345E-4B67-956D-AF6E1139EFEF}" presName="spaceRect" presStyleCnt="0"/>
      <dgm:spPr/>
    </dgm:pt>
    <dgm:pt modelId="{D0D3ACAD-6939-463B-8F25-612DF230CD2B}" type="pres">
      <dgm:prSet presAssocID="{11E01AEA-345E-4B67-956D-AF6E1139EFEF}" presName="textRect" presStyleLbl="revTx" presStyleIdx="3" presStyleCnt="6">
        <dgm:presLayoutVars>
          <dgm:chMax val="1"/>
          <dgm:chPref val="1"/>
        </dgm:presLayoutVars>
      </dgm:prSet>
      <dgm:spPr/>
    </dgm:pt>
    <dgm:pt modelId="{DDE6EE7C-9487-4B69-B35C-D80212A9CFA9}" type="pres">
      <dgm:prSet presAssocID="{D0028F4E-C63C-478A-BD92-92FF0B69A036}" presName="sibTrans" presStyleLbl="sibTrans2D1" presStyleIdx="0" presStyleCnt="0"/>
      <dgm:spPr/>
    </dgm:pt>
    <dgm:pt modelId="{BABCC9CA-BE24-4460-84F0-ADFF8BDC14EC}" type="pres">
      <dgm:prSet presAssocID="{8AD7C97F-EFCA-4949-ABF0-55F2EFAE840C}" presName="compNode" presStyleCnt="0"/>
      <dgm:spPr/>
    </dgm:pt>
    <dgm:pt modelId="{A7726D8D-5D5B-47D1-8684-EF2F87A4A07E}" type="pres">
      <dgm:prSet presAssocID="{8AD7C97F-EFCA-4949-ABF0-55F2EFAE840C}" presName="iconBgRect" presStyleLbl="bgShp" presStyleIdx="4" presStyleCnt="6"/>
      <dgm:spPr/>
    </dgm:pt>
    <dgm:pt modelId="{F6B33559-8EA1-48BA-A574-9364671E97EB}" type="pres">
      <dgm:prSet presAssocID="{8AD7C97F-EFCA-4949-ABF0-55F2EFAE840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Key"/>
        </a:ext>
      </dgm:extLst>
    </dgm:pt>
    <dgm:pt modelId="{22D7B5F2-6C32-4E72-BA35-B0C5C3336A94}" type="pres">
      <dgm:prSet presAssocID="{8AD7C97F-EFCA-4949-ABF0-55F2EFAE840C}" presName="spaceRect" presStyleCnt="0"/>
      <dgm:spPr/>
    </dgm:pt>
    <dgm:pt modelId="{007E89DD-2DF1-4385-8E82-4621CC2AB6F2}" type="pres">
      <dgm:prSet presAssocID="{8AD7C97F-EFCA-4949-ABF0-55F2EFAE840C}" presName="textRect" presStyleLbl="revTx" presStyleIdx="4" presStyleCnt="6">
        <dgm:presLayoutVars>
          <dgm:chMax val="1"/>
          <dgm:chPref val="1"/>
        </dgm:presLayoutVars>
      </dgm:prSet>
      <dgm:spPr/>
    </dgm:pt>
    <dgm:pt modelId="{3D0C428D-9ACC-48AF-97F3-B7EAF15E3952}" type="pres">
      <dgm:prSet presAssocID="{3D84A74F-6E29-4CA6-8E3B-EBB3D89B2FC2}" presName="sibTrans" presStyleLbl="sibTrans2D1" presStyleIdx="0" presStyleCnt="0"/>
      <dgm:spPr/>
    </dgm:pt>
    <dgm:pt modelId="{33C146F7-8279-4010-9D34-CDCFCA33851C}" type="pres">
      <dgm:prSet presAssocID="{8C620242-5981-4EB1-A4E7-779136C1BFF4}" presName="compNode" presStyleCnt="0"/>
      <dgm:spPr/>
    </dgm:pt>
    <dgm:pt modelId="{D4D46D89-9A31-4377-85BE-6989945C1F45}" type="pres">
      <dgm:prSet presAssocID="{8C620242-5981-4EB1-A4E7-779136C1BFF4}" presName="iconBgRect" presStyleLbl="bgShp" presStyleIdx="5" presStyleCnt="6"/>
      <dgm:spPr/>
    </dgm:pt>
    <dgm:pt modelId="{E44854C9-B006-4239-BDF1-0439FB4B62D7}" type="pres">
      <dgm:prSet presAssocID="{8C620242-5981-4EB1-A4E7-779136C1BFF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A5DBF56A-9576-4E61-BE6D-103E59D80D03}" type="pres">
      <dgm:prSet presAssocID="{8C620242-5981-4EB1-A4E7-779136C1BFF4}" presName="spaceRect" presStyleCnt="0"/>
      <dgm:spPr/>
    </dgm:pt>
    <dgm:pt modelId="{87FB7AC0-C3A5-4714-8F45-D99F32931E20}" type="pres">
      <dgm:prSet presAssocID="{8C620242-5981-4EB1-A4E7-779136C1BFF4}" presName="textRect" presStyleLbl="revTx" presStyleIdx="5" presStyleCnt="6">
        <dgm:presLayoutVars>
          <dgm:chMax val="1"/>
          <dgm:chPref val="1"/>
        </dgm:presLayoutVars>
      </dgm:prSet>
      <dgm:spPr/>
    </dgm:pt>
  </dgm:ptLst>
  <dgm:cxnLst>
    <dgm:cxn modelId="{8195500B-6581-44C8-BA7B-411B4C63F77D}" srcId="{5BAAE4B6-F99E-48D9-B009-DB8D7502BC14}" destId="{4F43A13A-E588-4AD7-8165-AF364E42262F}" srcOrd="0" destOrd="0" parTransId="{F32D605F-181E-48E9-9900-0D898B3F0C9E}" sibTransId="{194901A5-F4E1-42C6-9E93-69601E67B046}"/>
    <dgm:cxn modelId="{82B5B032-CA6E-4FB6-9FB6-4104B0B91BDA}" type="presOf" srcId="{DD5924D9-AC44-4CE7-857F-1241FFA35026}" destId="{8903D848-A5C4-4703-A1A0-4AA965A93F5E}" srcOrd="0" destOrd="0" presId="urn:microsoft.com/office/officeart/2018/2/layout/IconCircleList"/>
    <dgm:cxn modelId="{C62F3839-9713-4496-83CB-71C15B7B1C03}" type="presOf" srcId="{11E01AEA-345E-4B67-956D-AF6E1139EFEF}" destId="{D0D3ACAD-6939-463B-8F25-612DF230CD2B}" srcOrd="0" destOrd="0" presId="urn:microsoft.com/office/officeart/2018/2/layout/IconCircleList"/>
    <dgm:cxn modelId="{5482F439-D08D-45AC-BEE2-D99167D2D113}" type="presOf" srcId="{B97F50C4-2926-4804-B227-CE66B19C6C74}" destId="{9BA25ADA-1E4E-4211-8B0B-CC6D7DCF96B5}" srcOrd="0" destOrd="0" presId="urn:microsoft.com/office/officeart/2018/2/layout/IconCircleList"/>
    <dgm:cxn modelId="{A260D766-84E2-4B32-9165-A7B75026DBFD}" srcId="{5BAAE4B6-F99E-48D9-B009-DB8D7502BC14}" destId="{8AD7C97F-EFCA-4949-ABF0-55F2EFAE840C}" srcOrd="4" destOrd="0" parTransId="{FCB59BC0-DA16-4C0F-9AA9-39C7B12B0A3E}" sibTransId="{3D84A74F-6E29-4CA6-8E3B-EBB3D89B2FC2}"/>
    <dgm:cxn modelId="{A685C34F-35EF-46E2-9749-A2A497CDF480}" type="presOf" srcId="{5BAAE4B6-F99E-48D9-B009-DB8D7502BC14}" destId="{DFE7A668-16F1-4781-95CA-AA869CF12D23}" srcOrd="0" destOrd="0" presId="urn:microsoft.com/office/officeart/2018/2/layout/IconCircleList"/>
    <dgm:cxn modelId="{A376A372-7CFE-47BF-9D03-11A555827109}" type="presOf" srcId="{A700D57C-3018-4E65-B9C4-B5A8942E616F}" destId="{46EE3E94-F333-4443-A4DA-5075D5FA2EC3}" srcOrd="0" destOrd="0" presId="urn:microsoft.com/office/officeart/2018/2/layout/IconCircleList"/>
    <dgm:cxn modelId="{3139F453-C1FD-49B1-821E-5AC922B7DD63}" type="presOf" srcId="{3D84A74F-6E29-4CA6-8E3B-EBB3D89B2FC2}" destId="{3D0C428D-9ACC-48AF-97F3-B7EAF15E3952}" srcOrd="0" destOrd="0" presId="urn:microsoft.com/office/officeart/2018/2/layout/IconCircleList"/>
    <dgm:cxn modelId="{9960C77C-D6B6-481B-A78E-E45BED352E45}" type="presOf" srcId="{D0028F4E-C63C-478A-BD92-92FF0B69A036}" destId="{DDE6EE7C-9487-4B69-B35C-D80212A9CFA9}" srcOrd="0" destOrd="0" presId="urn:microsoft.com/office/officeart/2018/2/layout/IconCircleList"/>
    <dgm:cxn modelId="{201EEE85-25D7-470B-BB0B-AB85F233F470}" type="presOf" srcId="{194901A5-F4E1-42C6-9E93-69601E67B046}" destId="{6D59AE6A-A1FB-47F1-B2DF-83F7B42839EC}" srcOrd="0" destOrd="0" presId="urn:microsoft.com/office/officeart/2018/2/layout/IconCircleList"/>
    <dgm:cxn modelId="{815E39BB-F21D-4F97-9821-33128D90583D}" type="presOf" srcId="{4F43A13A-E588-4AD7-8165-AF364E42262F}" destId="{F225C335-641E-4CF7-8137-D0D38CCA1E0B}" srcOrd="0" destOrd="0" presId="urn:microsoft.com/office/officeart/2018/2/layout/IconCircleList"/>
    <dgm:cxn modelId="{D6F95DBC-9BFA-4326-8B51-42D19C4F0234}" srcId="{5BAAE4B6-F99E-48D9-B009-DB8D7502BC14}" destId="{B97F50C4-2926-4804-B227-CE66B19C6C74}" srcOrd="1" destOrd="0" parTransId="{23C4B2A6-D351-48D2-85C1-58C9295A92BB}" sibTransId="{A700D57C-3018-4E65-B9C4-B5A8942E616F}"/>
    <dgm:cxn modelId="{D00E81BC-8815-40F0-9567-5A37A52174D6}" srcId="{5BAAE4B6-F99E-48D9-B009-DB8D7502BC14}" destId="{8C620242-5981-4EB1-A4E7-779136C1BFF4}" srcOrd="5" destOrd="0" parTransId="{FAC71252-DBEF-4F62-B9CD-7A5999030303}" sibTransId="{FEE3FF44-03BD-4982-B251-D1457C5B504B}"/>
    <dgm:cxn modelId="{FF7540CF-4D24-424E-A731-C2D1C5E03B55}" type="presOf" srcId="{8C620242-5981-4EB1-A4E7-779136C1BFF4}" destId="{87FB7AC0-C3A5-4714-8F45-D99F32931E20}" srcOrd="0" destOrd="0" presId="urn:microsoft.com/office/officeart/2018/2/layout/IconCircleList"/>
    <dgm:cxn modelId="{833948CF-DC2D-4E7F-A4BD-ACC0F6A8D252}" srcId="{5BAAE4B6-F99E-48D9-B009-DB8D7502BC14}" destId="{97D01473-A0DD-4699-A541-CC467F77D2FE}" srcOrd="2" destOrd="0" parTransId="{CC45DFB2-7608-406D-A879-05871FEA2A27}" sibTransId="{DD5924D9-AC44-4CE7-857F-1241FFA35026}"/>
    <dgm:cxn modelId="{B29C3CDE-80A1-40F9-BB0B-91BC83D34487}" type="presOf" srcId="{97D01473-A0DD-4699-A541-CC467F77D2FE}" destId="{70C2251B-1868-472F-84EF-CD65419A2287}" srcOrd="0" destOrd="0" presId="urn:microsoft.com/office/officeart/2018/2/layout/IconCircleList"/>
    <dgm:cxn modelId="{AF7B7ADE-3500-4A85-A082-E5CD1E6199E8}" srcId="{5BAAE4B6-F99E-48D9-B009-DB8D7502BC14}" destId="{11E01AEA-345E-4B67-956D-AF6E1139EFEF}" srcOrd="3" destOrd="0" parTransId="{C2B9618D-D349-478B-A98C-CD59F81ABF74}" sibTransId="{D0028F4E-C63C-478A-BD92-92FF0B69A036}"/>
    <dgm:cxn modelId="{4D9E82E2-11B2-4A79-A2A7-DD11FD033EAD}" type="presOf" srcId="{8AD7C97F-EFCA-4949-ABF0-55F2EFAE840C}" destId="{007E89DD-2DF1-4385-8E82-4621CC2AB6F2}" srcOrd="0" destOrd="0" presId="urn:microsoft.com/office/officeart/2018/2/layout/IconCircleList"/>
    <dgm:cxn modelId="{41E9D526-0397-4DE9-A986-2C45B035DBBD}" type="presParOf" srcId="{DFE7A668-16F1-4781-95CA-AA869CF12D23}" destId="{2D09D713-0854-4FE1-B47C-0934BFB532E6}" srcOrd="0" destOrd="0" presId="urn:microsoft.com/office/officeart/2018/2/layout/IconCircleList"/>
    <dgm:cxn modelId="{7598CA64-C4A2-40DA-9D46-9C465DE50B60}" type="presParOf" srcId="{2D09D713-0854-4FE1-B47C-0934BFB532E6}" destId="{03B32433-1F69-4832-BAEC-F8BFF03D6E49}" srcOrd="0" destOrd="0" presId="urn:microsoft.com/office/officeart/2018/2/layout/IconCircleList"/>
    <dgm:cxn modelId="{1DAA323D-68A5-400D-B0B8-B11550C09B6E}" type="presParOf" srcId="{03B32433-1F69-4832-BAEC-F8BFF03D6E49}" destId="{2861D187-0FC8-4EE2-8A16-BFF2949C2E85}" srcOrd="0" destOrd="0" presId="urn:microsoft.com/office/officeart/2018/2/layout/IconCircleList"/>
    <dgm:cxn modelId="{5991FE58-E082-4C0C-9996-FC0705050B38}" type="presParOf" srcId="{03B32433-1F69-4832-BAEC-F8BFF03D6E49}" destId="{40CA0149-71E5-4501-A8E2-0E6AACA9548E}" srcOrd="1" destOrd="0" presId="urn:microsoft.com/office/officeart/2018/2/layout/IconCircleList"/>
    <dgm:cxn modelId="{116207ED-9FF1-4738-A03C-9EA7693335B4}" type="presParOf" srcId="{03B32433-1F69-4832-BAEC-F8BFF03D6E49}" destId="{0F38A84E-3A20-43D4-A318-5E3722B5E72B}" srcOrd="2" destOrd="0" presId="urn:microsoft.com/office/officeart/2018/2/layout/IconCircleList"/>
    <dgm:cxn modelId="{DFDEE2AE-12A4-4167-A385-780D25CA342D}" type="presParOf" srcId="{03B32433-1F69-4832-BAEC-F8BFF03D6E49}" destId="{F225C335-641E-4CF7-8137-D0D38CCA1E0B}" srcOrd="3" destOrd="0" presId="urn:microsoft.com/office/officeart/2018/2/layout/IconCircleList"/>
    <dgm:cxn modelId="{8C672D19-A10F-4024-9FF4-81C70A8E1A14}" type="presParOf" srcId="{2D09D713-0854-4FE1-B47C-0934BFB532E6}" destId="{6D59AE6A-A1FB-47F1-B2DF-83F7B42839EC}" srcOrd="1" destOrd="0" presId="urn:microsoft.com/office/officeart/2018/2/layout/IconCircleList"/>
    <dgm:cxn modelId="{E0411767-5971-4166-851B-A311637A60C2}" type="presParOf" srcId="{2D09D713-0854-4FE1-B47C-0934BFB532E6}" destId="{2A9645A7-272E-431F-8F02-1C4C07397D98}" srcOrd="2" destOrd="0" presId="urn:microsoft.com/office/officeart/2018/2/layout/IconCircleList"/>
    <dgm:cxn modelId="{B5940B3C-5151-4F13-A236-91BFBC1F36BB}" type="presParOf" srcId="{2A9645A7-272E-431F-8F02-1C4C07397D98}" destId="{73372C69-E6CD-470E-AA63-FC812D801DBB}" srcOrd="0" destOrd="0" presId="urn:microsoft.com/office/officeart/2018/2/layout/IconCircleList"/>
    <dgm:cxn modelId="{E9702DCD-C190-49B7-A97B-0FE5CB4C36E2}" type="presParOf" srcId="{2A9645A7-272E-431F-8F02-1C4C07397D98}" destId="{2810736D-7DFE-4DA4-AF81-08D0D165B0BB}" srcOrd="1" destOrd="0" presId="urn:microsoft.com/office/officeart/2018/2/layout/IconCircleList"/>
    <dgm:cxn modelId="{34A8A030-D71B-4292-916F-CB4119068E48}" type="presParOf" srcId="{2A9645A7-272E-431F-8F02-1C4C07397D98}" destId="{D2EAFF84-D85B-4C83-8219-56C8AFCA63F8}" srcOrd="2" destOrd="0" presId="urn:microsoft.com/office/officeart/2018/2/layout/IconCircleList"/>
    <dgm:cxn modelId="{5A568119-221A-4BE9-806B-496A3639D55D}" type="presParOf" srcId="{2A9645A7-272E-431F-8F02-1C4C07397D98}" destId="{9BA25ADA-1E4E-4211-8B0B-CC6D7DCF96B5}" srcOrd="3" destOrd="0" presId="urn:microsoft.com/office/officeart/2018/2/layout/IconCircleList"/>
    <dgm:cxn modelId="{0E5C20B2-1483-4949-AA61-3F9C5775C0BC}" type="presParOf" srcId="{2D09D713-0854-4FE1-B47C-0934BFB532E6}" destId="{46EE3E94-F333-4443-A4DA-5075D5FA2EC3}" srcOrd="3" destOrd="0" presId="urn:microsoft.com/office/officeart/2018/2/layout/IconCircleList"/>
    <dgm:cxn modelId="{9DBCDE90-DFFD-4A52-8559-446A234009D5}" type="presParOf" srcId="{2D09D713-0854-4FE1-B47C-0934BFB532E6}" destId="{20A2A8DD-E0F9-4BC5-AE2B-974386C83AC1}" srcOrd="4" destOrd="0" presId="urn:microsoft.com/office/officeart/2018/2/layout/IconCircleList"/>
    <dgm:cxn modelId="{03CFC825-B361-4B94-BE7B-B55738F54670}" type="presParOf" srcId="{20A2A8DD-E0F9-4BC5-AE2B-974386C83AC1}" destId="{151B1E94-F92D-4FC5-A205-15C81DCAE56B}" srcOrd="0" destOrd="0" presId="urn:microsoft.com/office/officeart/2018/2/layout/IconCircleList"/>
    <dgm:cxn modelId="{96A311C8-94FB-486C-9B8F-762379471CED}" type="presParOf" srcId="{20A2A8DD-E0F9-4BC5-AE2B-974386C83AC1}" destId="{941AFDD0-768A-4633-BEBD-CF7B507BB3C8}" srcOrd="1" destOrd="0" presId="urn:microsoft.com/office/officeart/2018/2/layout/IconCircleList"/>
    <dgm:cxn modelId="{81E4C658-9A0F-4C82-B35B-19821EF4D438}" type="presParOf" srcId="{20A2A8DD-E0F9-4BC5-AE2B-974386C83AC1}" destId="{63B94DC7-BC46-4176-BCB0-73CC4841F6A0}" srcOrd="2" destOrd="0" presId="urn:microsoft.com/office/officeart/2018/2/layout/IconCircleList"/>
    <dgm:cxn modelId="{761F4458-1EAB-46A5-8771-304A35E535FC}" type="presParOf" srcId="{20A2A8DD-E0F9-4BC5-AE2B-974386C83AC1}" destId="{70C2251B-1868-472F-84EF-CD65419A2287}" srcOrd="3" destOrd="0" presId="urn:microsoft.com/office/officeart/2018/2/layout/IconCircleList"/>
    <dgm:cxn modelId="{EAA6B820-6AE8-4D20-AF1D-C9F78A62515F}" type="presParOf" srcId="{2D09D713-0854-4FE1-B47C-0934BFB532E6}" destId="{8903D848-A5C4-4703-A1A0-4AA965A93F5E}" srcOrd="5" destOrd="0" presId="urn:microsoft.com/office/officeart/2018/2/layout/IconCircleList"/>
    <dgm:cxn modelId="{9C6C0CA2-4979-4BC4-8B4F-648EFD4FF4A6}" type="presParOf" srcId="{2D09D713-0854-4FE1-B47C-0934BFB532E6}" destId="{A5BA32AF-A05B-4F0B-86A3-A45EBC94B7DC}" srcOrd="6" destOrd="0" presId="urn:microsoft.com/office/officeart/2018/2/layout/IconCircleList"/>
    <dgm:cxn modelId="{8244A912-B835-47B3-BFFE-B3CF8E7ED6E5}" type="presParOf" srcId="{A5BA32AF-A05B-4F0B-86A3-A45EBC94B7DC}" destId="{080F05C3-F787-4CFF-8D61-F9F701476440}" srcOrd="0" destOrd="0" presId="urn:microsoft.com/office/officeart/2018/2/layout/IconCircleList"/>
    <dgm:cxn modelId="{50A7DC81-9FE3-48EB-B4C2-4A65EBA7012E}" type="presParOf" srcId="{A5BA32AF-A05B-4F0B-86A3-A45EBC94B7DC}" destId="{A8BDE0C8-2252-44E7-A214-2F9E7D8AAFE2}" srcOrd="1" destOrd="0" presId="urn:microsoft.com/office/officeart/2018/2/layout/IconCircleList"/>
    <dgm:cxn modelId="{6DDA3230-35E3-4F7F-A8F1-E75FD1B3B825}" type="presParOf" srcId="{A5BA32AF-A05B-4F0B-86A3-A45EBC94B7DC}" destId="{71675E30-D418-483E-A995-715DA69F2DDE}" srcOrd="2" destOrd="0" presId="urn:microsoft.com/office/officeart/2018/2/layout/IconCircleList"/>
    <dgm:cxn modelId="{ABC033BC-2E3A-432C-B2A6-FFDE019743AE}" type="presParOf" srcId="{A5BA32AF-A05B-4F0B-86A3-A45EBC94B7DC}" destId="{D0D3ACAD-6939-463B-8F25-612DF230CD2B}" srcOrd="3" destOrd="0" presId="urn:microsoft.com/office/officeart/2018/2/layout/IconCircleList"/>
    <dgm:cxn modelId="{F7D91719-0ADF-402B-AECF-3A4BC06066BF}" type="presParOf" srcId="{2D09D713-0854-4FE1-B47C-0934BFB532E6}" destId="{DDE6EE7C-9487-4B69-B35C-D80212A9CFA9}" srcOrd="7" destOrd="0" presId="urn:microsoft.com/office/officeart/2018/2/layout/IconCircleList"/>
    <dgm:cxn modelId="{4B4F1762-E827-45B3-AF1E-D5968C2C34F5}" type="presParOf" srcId="{2D09D713-0854-4FE1-B47C-0934BFB532E6}" destId="{BABCC9CA-BE24-4460-84F0-ADFF8BDC14EC}" srcOrd="8" destOrd="0" presId="urn:microsoft.com/office/officeart/2018/2/layout/IconCircleList"/>
    <dgm:cxn modelId="{A8EB1F0E-9744-45FC-84C5-5B5F0E1A5CC4}" type="presParOf" srcId="{BABCC9CA-BE24-4460-84F0-ADFF8BDC14EC}" destId="{A7726D8D-5D5B-47D1-8684-EF2F87A4A07E}" srcOrd="0" destOrd="0" presId="urn:microsoft.com/office/officeart/2018/2/layout/IconCircleList"/>
    <dgm:cxn modelId="{B79AC220-82F0-4545-9F94-97AD91C65BDD}" type="presParOf" srcId="{BABCC9CA-BE24-4460-84F0-ADFF8BDC14EC}" destId="{F6B33559-8EA1-48BA-A574-9364671E97EB}" srcOrd="1" destOrd="0" presId="urn:microsoft.com/office/officeart/2018/2/layout/IconCircleList"/>
    <dgm:cxn modelId="{65CD6D72-20D2-40F8-9844-2EFE2A508EE1}" type="presParOf" srcId="{BABCC9CA-BE24-4460-84F0-ADFF8BDC14EC}" destId="{22D7B5F2-6C32-4E72-BA35-B0C5C3336A94}" srcOrd="2" destOrd="0" presId="urn:microsoft.com/office/officeart/2018/2/layout/IconCircleList"/>
    <dgm:cxn modelId="{A4CE6B64-E8EA-4404-BD11-CE3DAE81BF32}" type="presParOf" srcId="{BABCC9CA-BE24-4460-84F0-ADFF8BDC14EC}" destId="{007E89DD-2DF1-4385-8E82-4621CC2AB6F2}" srcOrd="3" destOrd="0" presId="urn:microsoft.com/office/officeart/2018/2/layout/IconCircleList"/>
    <dgm:cxn modelId="{E1C59979-EC74-4CFA-8D93-ECE3F406033F}" type="presParOf" srcId="{2D09D713-0854-4FE1-B47C-0934BFB532E6}" destId="{3D0C428D-9ACC-48AF-97F3-B7EAF15E3952}" srcOrd="9" destOrd="0" presId="urn:microsoft.com/office/officeart/2018/2/layout/IconCircleList"/>
    <dgm:cxn modelId="{26F307AF-6C78-4D51-BD65-22BEC0F970EA}" type="presParOf" srcId="{2D09D713-0854-4FE1-B47C-0934BFB532E6}" destId="{33C146F7-8279-4010-9D34-CDCFCA33851C}" srcOrd="10" destOrd="0" presId="urn:microsoft.com/office/officeart/2018/2/layout/IconCircleList"/>
    <dgm:cxn modelId="{1EEBE8EB-39F2-41A6-A31C-9D0BECB62F83}" type="presParOf" srcId="{33C146F7-8279-4010-9D34-CDCFCA33851C}" destId="{D4D46D89-9A31-4377-85BE-6989945C1F45}" srcOrd="0" destOrd="0" presId="urn:microsoft.com/office/officeart/2018/2/layout/IconCircleList"/>
    <dgm:cxn modelId="{6BD6A1E8-32F4-40BA-9E6E-187BAFD867FC}" type="presParOf" srcId="{33C146F7-8279-4010-9D34-CDCFCA33851C}" destId="{E44854C9-B006-4239-BDF1-0439FB4B62D7}" srcOrd="1" destOrd="0" presId="urn:microsoft.com/office/officeart/2018/2/layout/IconCircleList"/>
    <dgm:cxn modelId="{9ACBB9BA-B00A-49DD-9A47-2A1A5B7789B4}" type="presParOf" srcId="{33C146F7-8279-4010-9D34-CDCFCA33851C}" destId="{A5DBF56A-9576-4E61-BE6D-103E59D80D03}" srcOrd="2" destOrd="0" presId="urn:microsoft.com/office/officeart/2018/2/layout/IconCircleList"/>
    <dgm:cxn modelId="{B1519FA9-D654-42B4-BFD6-464F7643F160}" type="presParOf" srcId="{33C146F7-8279-4010-9D34-CDCFCA33851C}" destId="{87FB7AC0-C3A5-4714-8F45-D99F32931E2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E1387-6A51-42EE-B6CD-FD8EFFFBF25C}" type="doc">
      <dgm:prSet loTypeId="urn:microsoft.com/office/officeart/2005/8/layout/hierarchy3" loCatId="process" qsTypeId="urn:microsoft.com/office/officeart/2005/8/quickstyle/simple1" qsCatId="simple" csTypeId="urn:microsoft.com/office/officeart/2005/8/colors/accent1_2" csCatId="accent1" phldr="1"/>
      <dgm:spPr/>
      <dgm:t>
        <a:bodyPr/>
        <a:lstStyle/>
        <a:p>
          <a:endParaRPr lang="en-US"/>
        </a:p>
      </dgm:t>
    </dgm:pt>
    <dgm:pt modelId="{F7110B7A-1729-4832-9D44-235E64779414}">
      <dgm:prSet custT="1"/>
      <dgm:spPr>
        <a:solidFill>
          <a:srgbClr val="FF5A5F"/>
        </a:solidFill>
        <a:ln>
          <a:noFill/>
        </a:ln>
        <a:effectLst>
          <a:outerShdw blurRad="50800" dist="38100" dir="5400000" algn="t" rotWithShape="0">
            <a:prstClr val="black">
              <a:alpha val="40000"/>
            </a:prstClr>
          </a:outerShdw>
        </a:effectLst>
      </dgm:spPr>
      <dgm:t>
        <a:bodyPr/>
        <a:lstStyle/>
        <a:p>
          <a:r>
            <a:rPr lang="en-US" sz="2000">
              <a:effectLst/>
            </a:rPr>
            <a:t>The scale of our data is still limited</a:t>
          </a:r>
        </a:p>
      </dgm:t>
    </dgm:pt>
    <dgm:pt modelId="{5B3A8037-C6E5-4A4C-8130-D0E635984391}" type="parTrans" cxnId="{9B83AB62-FF4E-46FD-AE8D-2690AE2FCD02}">
      <dgm:prSet/>
      <dgm:spPr/>
      <dgm:t>
        <a:bodyPr/>
        <a:lstStyle/>
        <a:p>
          <a:endParaRPr lang="en-US"/>
        </a:p>
      </dgm:t>
    </dgm:pt>
    <dgm:pt modelId="{CB5A3623-9F12-4B84-B74F-C4E35A3AF88E}" type="sibTrans" cxnId="{9B83AB62-FF4E-46FD-AE8D-2690AE2FCD02}">
      <dgm:prSet/>
      <dgm:spPr/>
      <dgm:t>
        <a:bodyPr/>
        <a:lstStyle/>
        <a:p>
          <a:endParaRPr lang="en-US"/>
        </a:p>
      </dgm:t>
    </dgm:pt>
    <dgm:pt modelId="{4CCCBBD9-389A-4657-B40B-D8738EE6C2C4}">
      <dgm:prSet custT="1"/>
      <dgm:spPr>
        <a:solidFill>
          <a:srgbClr val="FF5A5F"/>
        </a:solidFill>
        <a:ln>
          <a:noFill/>
        </a:ln>
        <a:effectLst>
          <a:outerShdw blurRad="50800" dist="38100" dir="5400000" algn="t" rotWithShape="0">
            <a:prstClr val="black">
              <a:alpha val="40000"/>
            </a:prstClr>
          </a:outerShdw>
        </a:effectLst>
      </dgm:spPr>
      <dgm:t>
        <a:bodyPr/>
        <a:lstStyle/>
        <a:p>
          <a:r>
            <a:rPr lang="en-US" sz="2000">
              <a:effectLst/>
            </a:rPr>
            <a:t>The text mining did not contribute much</a:t>
          </a:r>
        </a:p>
      </dgm:t>
    </dgm:pt>
    <dgm:pt modelId="{E72037F4-7C49-46B5-A402-921EA61E560D}" type="parTrans" cxnId="{9452F5BE-FD71-47C5-8C22-DEB0E85B95A0}">
      <dgm:prSet/>
      <dgm:spPr/>
      <dgm:t>
        <a:bodyPr/>
        <a:lstStyle/>
        <a:p>
          <a:endParaRPr lang="en-US"/>
        </a:p>
      </dgm:t>
    </dgm:pt>
    <dgm:pt modelId="{8772A3CF-1697-4FE2-AF6D-F88DA9219EED}" type="sibTrans" cxnId="{9452F5BE-FD71-47C5-8C22-DEB0E85B95A0}">
      <dgm:prSet/>
      <dgm:spPr/>
      <dgm:t>
        <a:bodyPr/>
        <a:lstStyle/>
        <a:p>
          <a:endParaRPr lang="en-US"/>
        </a:p>
      </dgm:t>
    </dgm:pt>
    <dgm:pt modelId="{4E637010-7F0A-4479-9E66-BD18FB12F10E}">
      <dgm:prSet custT="1"/>
      <dgm:spPr>
        <a:solidFill>
          <a:srgbClr val="FF5A5F"/>
        </a:solidFill>
        <a:ln>
          <a:noFill/>
        </a:ln>
        <a:effectLst>
          <a:outerShdw blurRad="50800" dist="38100" dir="5400000" algn="t" rotWithShape="0">
            <a:prstClr val="black">
              <a:alpha val="40000"/>
            </a:prstClr>
          </a:outerShdw>
        </a:effectLst>
      </dgm:spPr>
      <dgm:t>
        <a:bodyPr/>
        <a:lstStyle/>
        <a:p>
          <a:r>
            <a:rPr lang="en-US" sz="2000">
              <a:effectLst/>
            </a:rPr>
            <a:t>Overfitting of model</a:t>
          </a:r>
        </a:p>
      </dgm:t>
    </dgm:pt>
    <dgm:pt modelId="{D5AFD60E-05A5-43B8-AA1B-548AF575D465}" type="parTrans" cxnId="{A3B4543A-3FC8-46BF-BD0C-908CAFECB3F2}">
      <dgm:prSet/>
      <dgm:spPr/>
      <dgm:t>
        <a:bodyPr/>
        <a:lstStyle/>
        <a:p>
          <a:endParaRPr lang="en-US"/>
        </a:p>
      </dgm:t>
    </dgm:pt>
    <dgm:pt modelId="{A950A26C-D07B-41F1-85EF-567B5C8914B1}" type="sibTrans" cxnId="{A3B4543A-3FC8-46BF-BD0C-908CAFECB3F2}">
      <dgm:prSet/>
      <dgm:spPr/>
      <dgm:t>
        <a:bodyPr/>
        <a:lstStyle/>
        <a:p>
          <a:endParaRPr lang="en-US"/>
        </a:p>
      </dgm:t>
    </dgm:pt>
    <dgm:pt modelId="{3B26D5E7-2EE4-D04D-B701-6845962AD48F}">
      <dgm:prSet custT="1"/>
      <dgm:spPr>
        <a:ln>
          <a:solidFill>
            <a:srgbClr val="FF5A5F"/>
          </a:solidFill>
        </a:ln>
      </dgm:spPr>
      <dgm:t>
        <a:bodyPr/>
        <a:lstStyle/>
        <a:p>
          <a:r>
            <a:rPr lang="en-US" altLang="zh-CN" sz="1600"/>
            <a:t>Generate new variables</a:t>
          </a:r>
          <a:endParaRPr lang="zh-CN" altLang="en-US" sz="1600"/>
        </a:p>
      </dgm:t>
    </dgm:pt>
    <dgm:pt modelId="{4C49D790-44E6-9A4B-9984-B2AFC1FFD1B6}" type="parTrans" cxnId="{11883273-DFEB-7C40-812C-3E26597F3783}">
      <dgm:prSet/>
      <dgm:spPr>
        <a:ln>
          <a:solidFill>
            <a:srgbClr val="FF5A5F"/>
          </a:solidFill>
        </a:ln>
      </dgm:spPr>
      <dgm:t>
        <a:bodyPr/>
        <a:lstStyle/>
        <a:p>
          <a:endParaRPr lang="zh-CN" altLang="en-US"/>
        </a:p>
      </dgm:t>
    </dgm:pt>
    <dgm:pt modelId="{630B929B-8C3D-1948-8BDD-0CC650F911C4}" type="sibTrans" cxnId="{11883273-DFEB-7C40-812C-3E26597F3783}">
      <dgm:prSet/>
      <dgm:spPr/>
      <dgm:t>
        <a:bodyPr/>
        <a:lstStyle/>
        <a:p>
          <a:endParaRPr lang="zh-CN" altLang="en-US"/>
        </a:p>
      </dgm:t>
    </dgm:pt>
    <dgm:pt modelId="{8A7B53B2-9134-094A-A340-F9381188A0EE}">
      <dgm:prSet custT="1"/>
      <dgm:spPr>
        <a:ln>
          <a:solidFill>
            <a:srgbClr val="FF5A5F"/>
          </a:solidFill>
        </a:ln>
      </dgm:spPr>
      <dgm:t>
        <a:bodyPr/>
        <a:lstStyle/>
        <a:p>
          <a:r>
            <a:rPr lang="en-US" altLang="zh-CN" sz="1600"/>
            <a:t>Try other algorithms </a:t>
          </a:r>
          <a:endParaRPr lang="zh-CN" altLang="en-US" sz="1600"/>
        </a:p>
      </dgm:t>
    </dgm:pt>
    <dgm:pt modelId="{5CAA0A32-C084-E94A-A9F0-0E3C7D737D90}" type="parTrans" cxnId="{9B7B76E6-6462-384B-B421-BD0450F14A0A}">
      <dgm:prSet/>
      <dgm:spPr>
        <a:ln>
          <a:solidFill>
            <a:srgbClr val="FF5A5F"/>
          </a:solidFill>
        </a:ln>
      </dgm:spPr>
      <dgm:t>
        <a:bodyPr/>
        <a:lstStyle/>
        <a:p>
          <a:endParaRPr lang="zh-CN" altLang="en-US"/>
        </a:p>
      </dgm:t>
    </dgm:pt>
    <dgm:pt modelId="{29376DCA-4C60-4848-989E-7D2C42AE1139}" type="sibTrans" cxnId="{9B7B76E6-6462-384B-B421-BD0450F14A0A}">
      <dgm:prSet/>
      <dgm:spPr/>
      <dgm:t>
        <a:bodyPr/>
        <a:lstStyle/>
        <a:p>
          <a:endParaRPr lang="zh-CN" altLang="en-US"/>
        </a:p>
      </dgm:t>
    </dgm:pt>
    <dgm:pt modelId="{18657B14-C7DD-5144-A054-8774009F4C08}">
      <dgm:prSet custT="1"/>
      <dgm:spPr>
        <a:ln>
          <a:solidFill>
            <a:srgbClr val="FF5A5F"/>
          </a:solidFill>
        </a:ln>
      </dgm:spPr>
      <dgm:t>
        <a:bodyPr/>
        <a:lstStyle/>
        <a:p>
          <a:r>
            <a:rPr lang="en-US" altLang="zh-CN" sz="1600"/>
            <a:t>Refine our variables</a:t>
          </a:r>
          <a:endParaRPr lang="zh-CN" altLang="en-US" sz="1600"/>
        </a:p>
      </dgm:t>
    </dgm:pt>
    <dgm:pt modelId="{B4330DD1-D55A-7C49-AE2A-69A8AF25FDF7}" type="parTrans" cxnId="{C53CCE1D-BD9A-8D47-AC69-8DDF97EEB19E}">
      <dgm:prSet/>
      <dgm:spPr>
        <a:ln>
          <a:solidFill>
            <a:srgbClr val="FF5A5F"/>
          </a:solidFill>
        </a:ln>
      </dgm:spPr>
      <dgm:t>
        <a:bodyPr/>
        <a:lstStyle/>
        <a:p>
          <a:endParaRPr lang="zh-CN" altLang="en-US"/>
        </a:p>
      </dgm:t>
    </dgm:pt>
    <dgm:pt modelId="{06F021E5-E8F0-3747-B4D5-56C39A1442D5}" type="sibTrans" cxnId="{C53CCE1D-BD9A-8D47-AC69-8DDF97EEB19E}">
      <dgm:prSet/>
      <dgm:spPr/>
      <dgm:t>
        <a:bodyPr/>
        <a:lstStyle/>
        <a:p>
          <a:endParaRPr lang="zh-CN" altLang="en-US"/>
        </a:p>
      </dgm:t>
    </dgm:pt>
    <dgm:pt modelId="{33818F41-E2BB-954D-916E-6EC81D9E67E7}">
      <dgm:prSet custT="1"/>
      <dgm:spPr>
        <a:ln>
          <a:solidFill>
            <a:srgbClr val="FF5A5F"/>
          </a:solidFill>
        </a:ln>
      </dgm:spPr>
      <dgm:t>
        <a:bodyPr/>
        <a:lstStyle/>
        <a:p>
          <a:r>
            <a:rPr lang="en-US" altLang="zh-CN" sz="1600"/>
            <a:t>Retrieve more data</a:t>
          </a:r>
          <a:endParaRPr lang="zh-CN" altLang="en-US" sz="1600"/>
        </a:p>
      </dgm:t>
    </dgm:pt>
    <dgm:pt modelId="{A4135FAF-906D-C544-806F-0B8E0A03B430}" type="parTrans" cxnId="{B45B585A-732A-BC49-B425-CCB9B8D152A4}">
      <dgm:prSet/>
      <dgm:spPr>
        <a:ln>
          <a:solidFill>
            <a:srgbClr val="FF5A5F"/>
          </a:solidFill>
        </a:ln>
      </dgm:spPr>
      <dgm:t>
        <a:bodyPr/>
        <a:lstStyle/>
        <a:p>
          <a:endParaRPr lang="zh-CN" altLang="en-US"/>
        </a:p>
      </dgm:t>
    </dgm:pt>
    <dgm:pt modelId="{243B0041-1ACB-5949-BCAC-42A99DE7EAF4}" type="sibTrans" cxnId="{B45B585A-732A-BC49-B425-CCB9B8D152A4}">
      <dgm:prSet/>
      <dgm:spPr/>
      <dgm:t>
        <a:bodyPr/>
        <a:lstStyle/>
        <a:p>
          <a:endParaRPr lang="zh-CN" altLang="en-US"/>
        </a:p>
      </dgm:t>
    </dgm:pt>
    <dgm:pt modelId="{6AD8150E-9F33-354D-8075-31869398A6E9}">
      <dgm:prSet custT="1"/>
      <dgm:spPr>
        <a:ln>
          <a:solidFill>
            <a:srgbClr val="FF5A5F"/>
          </a:solidFill>
        </a:ln>
      </dgm:spPr>
      <dgm:t>
        <a:bodyPr/>
        <a:lstStyle/>
        <a:p>
          <a:r>
            <a:rPr lang="en-US" altLang="zh-CN" sz="1600"/>
            <a:t>Do sentiment analysis on description</a:t>
          </a:r>
          <a:endParaRPr lang="zh-CN" altLang="en-US" sz="1600"/>
        </a:p>
      </dgm:t>
    </dgm:pt>
    <dgm:pt modelId="{5E700C19-7E0B-BB4A-A37C-57FCD1A50CC4}" type="parTrans" cxnId="{D3725BE4-1866-CD4F-904B-2608F1816C91}">
      <dgm:prSet/>
      <dgm:spPr>
        <a:ln>
          <a:solidFill>
            <a:srgbClr val="FF5A5F"/>
          </a:solidFill>
        </a:ln>
      </dgm:spPr>
      <dgm:t>
        <a:bodyPr/>
        <a:lstStyle/>
        <a:p>
          <a:endParaRPr lang="zh-CN" altLang="en-US"/>
        </a:p>
      </dgm:t>
    </dgm:pt>
    <dgm:pt modelId="{9EC96487-8003-A743-A62B-6E4F6C6A0794}" type="sibTrans" cxnId="{D3725BE4-1866-CD4F-904B-2608F1816C91}">
      <dgm:prSet/>
      <dgm:spPr/>
      <dgm:t>
        <a:bodyPr/>
        <a:lstStyle/>
        <a:p>
          <a:endParaRPr lang="zh-CN" altLang="en-US" sz="1400"/>
        </a:p>
      </dgm:t>
    </dgm:pt>
    <dgm:pt modelId="{0171EA2D-6F3B-8D43-99B7-B0DA7D256003}">
      <dgm:prSet custT="1"/>
      <dgm:spPr>
        <a:ln>
          <a:solidFill>
            <a:srgbClr val="FF5A5F"/>
          </a:solidFill>
        </a:ln>
      </dgm:spPr>
      <dgm:t>
        <a:bodyPr/>
        <a:lstStyle/>
        <a:p>
          <a:r>
            <a:rPr lang="en-US" altLang="zh-CN" sz="1600"/>
            <a:t>Try deep learning algorithms</a:t>
          </a:r>
          <a:endParaRPr lang="zh-CN" altLang="en-US" sz="1600"/>
        </a:p>
      </dgm:t>
    </dgm:pt>
    <dgm:pt modelId="{F4EC5B32-9E12-CF48-873E-A1FF0A6C6CBA}" type="parTrans" cxnId="{75113BDA-E2E8-6E45-8A6E-7113E8B1CD9E}">
      <dgm:prSet/>
      <dgm:spPr>
        <a:ln>
          <a:solidFill>
            <a:srgbClr val="FF5A5F"/>
          </a:solidFill>
        </a:ln>
      </dgm:spPr>
      <dgm:t>
        <a:bodyPr/>
        <a:lstStyle/>
        <a:p>
          <a:endParaRPr lang="zh-CN" altLang="en-US"/>
        </a:p>
      </dgm:t>
    </dgm:pt>
    <dgm:pt modelId="{86C495FD-7507-BC4F-8A0B-A24B3B00C2B1}" type="sibTrans" cxnId="{75113BDA-E2E8-6E45-8A6E-7113E8B1CD9E}">
      <dgm:prSet/>
      <dgm:spPr/>
      <dgm:t>
        <a:bodyPr/>
        <a:lstStyle/>
        <a:p>
          <a:endParaRPr lang="zh-CN" altLang="en-US"/>
        </a:p>
      </dgm:t>
    </dgm:pt>
    <dgm:pt modelId="{4902FC11-D3B7-6149-AB2C-040794DD1827}" type="pres">
      <dgm:prSet presAssocID="{47DE1387-6A51-42EE-B6CD-FD8EFFFBF25C}" presName="diagram" presStyleCnt="0">
        <dgm:presLayoutVars>
          <dgm:chPref val="1"/>
          <dgm:dir/>
          <dgm:animOne val="branch"/>
          <dgm:animLvl val="lvl"/>
          <dgm:resizeHandles/>
        </dgm:presLayoutVars>
      </dgm:prSet>
      <dgm:spPr/>
    </dgm:pt>
    <dgm:pt modelId="{F314C8E0-B3D8-9B44-9986-182BFAE3A3FC}" type="pres">
      <dgm:prSet presAssocID="{F7110B7A-1729-4832-9D44-235E64779414}" presName="root" presStyleCnt="0"/>
      <dgm:spPr/>
    </dgm:pt>
    <dgm:pt modelId="{34248652-2E82-074B-90E6-A55CC1B46543}" type="pres">
      <dgm:prSet presAssocID="{F7110B7A-1729-4832-9D44-235E64779414}" presName="rootComposite" presStyleCnt="0"/>
      <dgm:spPr/>
    </dgm:pt>
    <dgm:pt modelId="{078BE155-AD17-9644-AF2B-85E50255B911}" type="pres">
      <dgm:prSet presAssocID="{F7110B7A-1729-4832-9D44-235E64779414}" presName="rootText" presStyleLbl="node1" presStyleIdx="0" presStyleCnt="3" custScaleY="82009" custLinFactNeighborX="-43" custLinFactNeighborY="3073"/>
      <dgm:spPr/>
    </dgm:pt>
    <dgm:pt modelId="{9A95C2FE-5F1D-6F4E-947E-5C74E1695AC9}" type="pres">
      <dgm:prSet presAssocID="{F7110B7A-1729-4832-9D44-235E64779414}" presName="rootConnector" presStyleLbl="node1" presStyleIdx="0" presStyleCnt="3"/>
      <dgm:spPr/>
    </dgm:pt>
    <dgm:pt modelId="{42D1E259-1A8B-CB46-AF50-0C83C52C2D34}" type="pres">
      <dgm:prSet presAssocID="{F7110B7A-1729-4832-9D44-235E64779414}" presName="childShape" presStyleCnt="0"/>
      <dgm:spPr/>
    </dgm:pt>
    <dgm:pt modelId="{55063F4C-D247-9F4D-8CEE-97A4C7FAF8FD}" type="pres">
      <dgm:prSet presAssocID="{4C49D790-44E6-9A4B-9984-B2AFC1FFD1B6}" presName="Name13" presStyleLbl="parChTrans1D2" presStyleIdx="0" presStyleCnt="6"/>
      <dgm:spPr/>
    </dgm:pt>
    <dgm:pt modelId="{68DF9100-08A3-2A40-9BE3-78BBCD0B14A7}" type="pres">
      <dgm:prSet presAssocID="{3B26D5E7-2EE4-D04D-B701-6845962AD48F}" presName="childText" presStyleLbl="bgAcc1" presStyleIdx="0" presStyleCnt="6" custScaleY="47327">
        <dgm:presLayoutVars>
          <dgm:bulletEnabled val="1"/>
        </dgm:presLayoutVars>
      </dgm:prSet>
      <dgm:spPr/>
    </dgm:pt>
    <dgm:pt modelId="{A44CEE94-D858-A24A-B33B-A927E1C48C77}" type="pres">
      <dgm:prSet presAssocID="{A4135FAF-906D-C544-806F-0B8E0A03B430}" presName="Name13" presStyleLbl="parChTrans1D2" presStyleIdx="1" presStyleCnt="6"/>
      <dgm:spPr/>
    </dgm:pt>
    <dgm:pt modelId="{5B382549-8672-784C-B1D0-E708864D2745}" type="pres">
      <dgm:prSet presAssocID="{33818F41-E2BB-954D-916E-6EC81D9E67E7}" presName="childText" presStyleLbl="bgAcc1" presStyleIdx="1" presStyleCnt="6" custScaleY="47327">
        <dgm:presLayoutVars>
          <dgm:bulletEnabled val="1"/>
        </dgm:presLayoutVars>
      </dgm:prSet>
      <dgm:spPr/>
    </dgm:pt>
    <dgm:pt modelId="{531695D1-8373-1443-807C-A00ABFF608E4}" type="pres">
      <dgm:prSet presAssocID="{4CCCBBD9-389A-4657-B40B-D8738EE6C2C4}" presName="root" presStyleCnt="0"/>
      <dgm:spPr/>
    </dgm:pt>
    <dgm:pt modelId="{8616351D-EA40-1F4E-8F68-2CC2FDC46D22}" type="pres">
      <dgm:prSet presAssocID="{4CCCBBD9-389A-4657-B40B-D8738EE6C2C4}" presName="rootComposite" presStyleCnt="0"/>
      <dgm:spPr/>
    </dgm:pt>
    <dgm:pt modelId="{7E044448-C2C7-2542-A491-E5289366E850}" type="pres">
      <dgm:prSet presAssocID="{4CCCBBD9-389A-4657-B40B-D8738EE6C2C4}" presName="rootText" presStyleLbl="node1" presStyleIdx="1" presStyleCnt="3" custScaleY="82009"/>
      <dgm:spPr/>
    </dgm:pt>
    <dgm:pt modelId="{80624FA1-C37C-634F-8152-EB97ED19C587}" type="pres">
      <dgm:prSet presAssocID="{4CCCBBD9-389A-4657-B40B-D8738EE6C2C4}" presName="rootConnector" presStyleLbl="node1" presStyleIdx="1" presStyleCnt="3"/>
      <dgm:spPr/>
    </dgm:pt>
    <dgm:pt modelId="{D3A506BB-20D5-B743-9931-0D06AA992684}" type="pres">
      <dgm:prSet presAssocID="{4CCCBBD9-389A-4657-B40B-D8738EE6C2C4}" presName="childShape" presStyleCnt="0"/>
      <dgm:spPr/>
    </dgm:pt>
    <dgm:pt modelId="{E0E48894-5705-FB4E-A1B0-E54BA486A2F9}" type="pres">
      <dgm:prSet presAssocID="{5CAA0A32-C084-E94A-A9F0-0E3C7D737D90}" presName="Name13" presStyleLbl="parChTrans1D2" presStyleIdx="2" presStyleCnt="6"/>
      <dgm:spPr/>
    </dgm:pt>
    <dgm:pt modelId="{50D1AA48-206D-DA4F-A687-C9C2C7331708}" type="pres">
      <dgm:prSet presAssocID="{8A7B53B2-9134-094A-A340-F9381188A0EE}" presName="childText" presStyleLbl="bgAcc1" presStyleIdx="2" presStyleCnt="6" custScaleY="47327">
        <dgm:presLayoutVars>
          <dgm:bulletEnabled val="1"/>
        </dgm:presLayoutVars>
      </dgm:prSet>
      <dgm:spPr/>
    </dgm:pt>
    <dgm:pt modelId="{513213EC-2135-3342-B269-2B41FB7FF2EE}" type="pres">
      <dgm:prSet presAssocID="{5E700C19-7E0B-BB4A-A37C-57FCD1A50CC4}" presName="Name13" presStyleLbl="parChTrans1D2" presStyleIdx="3" presStyleCnt="6"/>
      <dgm:spPr/>
    </dgm:pt>
    <dgm:pt modelId="{AD22890F-0275-E64E-A411-13DD9A27CB06}" type="pres">
      <dgm:prSet presAssocID="{6AD8150E-9F33-354D-8075-31869398A6E9}" presName="childText" presStyleLbl="bgAcc1" presStyleIdx="3" presStyleCnt="6" custScaleY="47327">
        <dgm:presLayoutVars>
          <dgm:bulletEnabled val="1"/>
        </dgm:presLayoutVars>
      </dgm:prSet>
      <dgm:spPr/>
    </dgm:pt>
    <dgm:pt modelId="{29ADF5FE-D764-B74F-A349-ED07741CD18D}" type="pres">
      <dgm:prSet presAssocID="{4E637010-7F0A-4479-9E66-BD18FB12F10E}" presName="root" presStyleCnt="0"/>
      <dgm:spPr/>
    </dgm:pt>
    <dgm:pt modelId="{57C4D576-CA7B-8B48-A7B4-9CC5B7BEFBB3}" type="pres">
      <dgm:prSet presAssocID="{4E637010-7F0A-4479-9E66-BD18FB12F10E}" presName="rootComposite" presStyleCnt="0"/>
      <dgm:spPr/>
    </dgm:pt>
    <dgm:pt modelId="{44EE19EE-198E-8845-9796-D3BA7CA89F0F}" type="pres">
      <dgm:prSet presAssocID="{4E637010-7F0A-4479-9E66-BD18FB12F10E}" presName="rootText" presStyleLbl="node1" presStyleIdx="2" presStyleCnt="3" custScaleY="82009"/>
      <dgm:spPr/>
    </dgm:pt>
    <dgm:pt modelId="{40394029-1112-644D-A8B7-1EE1CF806E33}" type="pres">
      <dgm:prSet presAssocID="{4E637010-7F0A-4479-9E66-BD18FB12F10E}" presName="rootConnector" presStyleLbl="node1" presStyleIdx="2" presStyleCnt="3"/>
      <dgm:spPr/>
    </dgm:pt>
    <dgm:pt modelId="{87954240-1098-464E-981D-D5C78FC68183}" type="pres">
      <dgm:prSet presAssocID="{4E637010-7F0A-4479-9E66-BD18FB12F10E}" presName="childShape" presStyleCnt="0"/>
      <dgm:spPr/>
    </dgm:pt>
    <dgm:pt modelId="{B3A60E64-338A-D44F-86BA-1CE3534BBE1E}" type="pres">
      <dgm:prSet presAssocID="{B4330DD1-D55A-7C49-AE2A-69A8AF25FDF7}" presName="Name13" presStyleLbl="parChTrans1D2" presStyleIdx="4" presStyleCnt="6"/>
      <dgm:spPr/>
    </dgm:pt>
    <dgm:pt modelId="{5D802437-7267-DA46-A691-070E8EC5468D}" type="pres">
      <dgm:prSet presAssocID="{18657B14-C7DD-5144-A054-8774009F4C08}" presName="childText" presStyleLbl="bgAcc1" presStyleIdx="4" presStyleCnt="6" custScaleY="47327">
        <dgm:presLayoutVars>
          <dgm:bulletEnabled val="1"/>
        </dgm:presLayoutVars>
      </dgm:prSet>
      <dgm:spPr/>
    </dgm:pt>
    <dgm:pt modelId="{86CA5AEC-F64A-564F-8B96-73198F57C712}" type="pres">
      <dgm:prSet presAssocID="{F4EC5B32-9E12-CF48-873E-A1FF0A6C6CBA}" presName="Name13" presStyleLbl="parChTrans1D2" presStyleIdx="5" presStyleCnt="6"/>
      <dgm:spPr/>
    </dgm:pt>
    <dgm:pt modelId="{6D7926E8-39F3-CA48-8B08-C808840BF1C2}" type="pres">
      <dgm:prSet presAssocID="{0171EA2D-6F3B-8D43-99B7-B0DA7D256003}" presName="childText" presStyleLbl="bgAcc1" presStyleIdx="5" presStyleCnt="6" custScaleY="47327">
        <dgm:presLayoutVars>
          <dgm:bulletEnabled val="1"/>
        </dgm:presLayoutVars>
      </dgm:prSet>
      <dgm:spPr/>
    </dgm:pt>
  </dgm:ptLst>
  <dgm:cxnLst>
    <dgm:cxn modelId="{DB3EB109-F6B4-B94F-A549-EDA44D8389E9}" type="presOf" srcId="{5E700C19-7E0B-BB4A-A37C-57FCD1A50CC4}" destId="{513213EC-2135-3342-B269-2B41FB7FF2EE}" srcOrd="0" destOrd="0" presId="urn:microsoft.com/office/officeart/2005/8/layout/hierarchy3"/>
    <dgm:cxn modelId="{D62E1C0A-F118-5D44-9E62-B87BBE827473}" type="presOf" srcId="{0171EA2D-6F3B-8D43-99B7-B0DA7D256003}" destId="{6D7926E8-39F3-CA48-8B08-C808840BF1C2}" srcOrd="0" destOrd="0" presId="urn:microsoft.com/office/officeart/2005/8/layout/hierarchy3"/>
    <dgm:cxn modelId="{F249111A-5BC4-8940-91F9-753196BF7297}" type="presOf" srcId="{F7110B7A-1729-4832-9D44-235E64779414}" destId="{9A95C2FE-5F1D-6F4E-947E-5C74E1695AC9}" srcOrd="1" destOrd="0" presId="urn:microsoft.com/office/officeart/2005/8/layout/hierarchy3"/>
    <dgm:cxn modelId="{C53CCE1D-BD9A-8D47-AC69-8DDF97EEB19E}" srcId="{4E637010-7F0A-4479-9E66-BD18FB12F10E}" destId="{18657B14-C7DD-5144-A054-8774009F4C08}" srcOrd="0" destOrd="0" parTransId="{B4330DD1-D55A-7C49-AE2A-69A8AF25FDF7}" sibTransId="{06F021E5-E8F0-3747-B4D5-56C39A1442D5}"/>
    <dgm:cxn modelId="{DA25F31F-636E-6249-AAC6-0FDEFE8401DB}" type="presOf" srcId="{33818F41-E2BB-954D-916E-6EC81D9E67E7}" destId="{5B382549-8672-784C-B1D0-E708864D2745}" srcOrd="0" destOrd="0" presId="urn:microsoft.com/office/officeart/2005/8/layout/hierarchy3"/>
    <dgm:cxn modelId="{600BEC24-F6F3-5141-B5CB-B7AA8393326A}" type="presOf" srcId="{A4135FAF-906D-C544-806F-0B8E0A03B430}" destId="{A44CEE94-D858-A24A-B33B-A927E1C48C77}" srcOrd="0" destOrd="0" presId="urn:microsoft.com/office/officeart/2005/8/layout/hierarchy3"/>
    <dgm:cxn modelId="{47AD4A28-AFD1-8B4F-ABF0-D87C82F95818}" type="presOf" srcId="{4C49D790-44E6-9A4B-9984-B2AFC1FFD1B6}" destId="{55063F4C-D247-9F4D-8CEE-97A4C7FAF8FD}" srcOrd="0" destOrd="0" presId="urn:microsoft.com/office/officeart/2005/8/layout/hierarchy3"/>
    <dgm:cxn modelId="{0CA3B034-C179-B544-B4F2-FD756A952B0C}" type="presOf" srcId="{4E637010-7F0A-4479-9E66-BD18FB12F10E}" destId="{44EE19EE-198E-8845-9796-D3BA7CA89F0F}" srcOrd="0" destOrd="0" presId="urn:microsoft.com/office/officeart/2005/8/layout/hierarchy3"/>
    <dgm:cxn modelId="{A3B4543A-3FC8-46BF-BD0C-908CAFECB3F2}" srcId="{47DE1387-6A51-42EE-B6CD-FD8EFFFBF25C}" destId="{4E637010-7F0A-4479-9E66-BD18FB12F10E}" srcOrd="2" destOrd="0" parTransId="{D5AFD60E-05A5-43B8-AA1B-548AF575D465}" sibTransId="{A950A26C-D07B-41F1-85EF-567B5C8914B1}"/>
    <dgm:cxn modelId="{8A402540-97BC-1D4F-9508-602CCCC62470}" type="presOf" srcId="{47DE1387-6A51-42EE-B6CD-FD8EFFFBF25C}" destId="{4902FC11-D3B7-6149-AB2C-040794DD1827}" srcOrd="0" destOrd="0" presId="urn:microsoft.com/office/officeart/2005/8/layout/hierarchy3"/>
    <dgm:cxn modelId="{1717A85E-373A-214A-94D1-5F91A3613947}" type="presOf" srcId="{4E637010-7F0A-4479-9E66-BD18FB12F10E}" destId="{40394029-1112-644D-A8B7-1EE1CF806E33}" srcOrd="1" destOrd="0" presId="urn:microsoft.com/office/officeart/2005/8/layout/hierarchy3"/>
    <dgm:cxn modelId="{9B83AB62-FF4E-46FD-AE8D-2690AE2FCD02}" srcId="{47DE1387-6A51-42EE-B6CD-FD8EFFFBF25C}" destId="{F7110B7A-1729-4832-9D44-235E64779414}" srcOrd="0" destOrd="0" parTransId="{5B3A8037-C6E5-4A4C-8130-D0E635984391}" sibTransId="{CB5A3623-9F12-4B84-B74F-C4E35A3AF88E}"/>
    <dgm:cxn modelId="{A4BE4B4E-D465-984D-9C0A-8D07F33482FA}" type="presOf" srcId="{18657B14-C7DD-5144-A054-8774009F4C08}" destId="{5D802437-7267-DA46-A691-070E8EC5468D}" srcOrd="0" destOrd="0" presId="urn:microsoft.com/office/officeart/2005/8/layout/hierarchy3"/>
    <dgm:cxn modelId="{11883273-DFEB-7C40-812C-3E26597F3783}" srcId="{F7110B7A-1729-4832-9D44-235E64779414}" destId="{3B26D5E7-2EE4-D04D-B701-6845962AD48F}" srcOrd="0" destOrd="0" parTransId="{4C49D790-44E6-9A4B-9984-B2AFC1FFD1B6}" sibTransId="{630B929B-8C3D-1948-8BDD-0CC650F911C4}"/>
    <dgm:cxn modelId="{7E703154-7471-3E48-A2EB-B19B36493FD5}" type="presOf" srcId="{F4EC5B32-9E12-CF48-873E-A1FF0A6C6CBA}" destId="{86CA5AEC-F64A-564F-8B96-73198F57C712}" srcOrd="0" destOrd="0" presId="urn:microsoft.com/office/officeart/2005/8/layout/hierarchy3"/>
    <dgm:cxn modelId="{B45B585A-732A-BC49-B425-CCB9B8D152A4}" srcId="{F7110B7A-1729-4832-9D44-235E64779414}" destId="{33818F41-E2BB-954D-916E-6EC81D9E67E7}" srcOrd="1" destOrd="0" parTransId="{A4135FAF-906D-C544-806F-0B8E0A03B430}" sibTransId="{243B0041-1ACB-5949-BCAC-42A99DE7EAF4}"/>
    <dgm:cxn modelId="{F5ED5F7E-427A-344B-B90E-B19F6BF10831}" type="presOf" srcId="{4CCCBBD9-389A-4657-B40B-D8738EE6C2C4}" destId="{80624FA1-C37C-634F-8152-EB97ED19C587}" srcOrd="1" destOrd="0" presId="urn:microsoft.com/office/officeart/2005/8/layout/hierarchy3"/>
    <dgm:cxn modelId="{F730417F-8028-8340-98E9-170FF106ED20}" type="presOf" srcId="{4CCCBBD9-389A-4657-B40B-D8738EE6C2C4}" destId="{7E044448-C2C7-2542-A491-E5289366E850}" srcOrd="0" destOrd="0" presId="urn:microsoft.com/office/officeart/2005/8/layout/hierarchy3"/>
    <dgm:cxn modelId="{632C6B8D-ADF4-9C4D-AF49-C47A5DD4B603}" type="presOf" srcId="{6AD8150E-9F33-354D-8075-31869398A6E9}" destId="{AD22890F-0275-E64E-A411-13DD9A27CB06}" srcOrd="0" destOrd="0" presId="urn:microsoft.com/office/officeart/2005/8/layout/hierarchy3"/>
    <dgm:cxn modelId="{BB7F74B6-253E-5C41-9305-93E7AF6D7162}" type="presOf" srcId="{F7110B7A-1729-4832-9D44-235E64779414}" destId="{078BE155-AD17-9644-AF2B-85E50255B911}" srcOrd="0" destOrd="0" presId="urn:microsoft.com/office/officeart/2005/8/layout/hierarchy3"/>
    <dgm:cxn modelId="{9452F5BE-FD71-47C5-8C22-DEB0E85B95A0}" srcId="{47DE1387-6A51-42EE-B6CD-FD8EFFFBF25C}" destId="{4CCCBBD9-389A-4657-B40B-D8738EE6C2C4}" srcOrd="1" destOrd="0" parTransId="{E72037F4-7C49-46B5-A402-921EA61E560D}" sibTransId="{8772A3CF-1697-4FE2-AF6D-F88DA9219EED}"/>
    <dgm:cxn modelId="{9AFFB6C0-B6A1-E541-ADFD-7D99205FAD70}" type="presOf" srcId="{5CAA0A32-C084-E94A-A9F0-0E3C7D737D90}" destId="{E0E48894-5705-FB4E-A1B0-E54BA486A2F9}" srcOrd="0" destOrd="0" presId="urn:microsoft.com/office/officeart/2005/8/layout/hierarchy3"/>
    <dgm:cxn modelId="{76F495CA-77E7-E346-8423-323252E1999D}" type="presOf" srcId="{8A7B53B2-9134-094A-A340-F9381188A0EE}" destId="{50D1AA48-206D-DA4F-A687-C9C2C7331708}" srcOrd="0" destOrd="0" presId="urn:microsoft.com/office/officeart/2005/8/layout/hierarchy3"/>
    <dgm:cxn modelId="{E2B03CCC-C5FE-7F42-B2F1-669A062866DF}" type="presOf" srcId="{3B26D5E7-2EE4-D04D-B701-6845962AD48F}" destId="{68DF9100-08A3-2A40-9BE3-78BBCD0B14A7}" srcOrd="0" destOrd="0" presId="urn:microsoft.com/office/officeart/2005/8/layout/hierarchy3"/>
    <dgm:cxn modelId="{AB962ACD-6114-0F4E-A252-F5A342D037F6}" type="presOf" srcId="{B4330DD1-D55A-7C49-AE2A-69A8AF25FDF7}" destId="{B3A60E64-338A-D44F-86BA-1CE3534BBE1E}" srcOrd="0" destOrd="0" presId="urn:microsoft.com/office/officeart/2005/8/layout/hierarchy3"/>
    <dgm:cxn modelId="{75113BDA-E2E8-6E45-8A6E-7113E8B1CD9E}" srcId="{4E637010-7F0A-4479-9E66-BD18FB12F10E}" destId="{0171EA2D-6F3B-8D43-99B7-B0DA7D256003}" srcOrd="1" destOrd="0" parTransId="{F4EC5B32-9E12-CF48-873E-A1FF0A6C6CBA}" sibTransId="{86C495FD-7507-BC4F-8A0B-A24B3B00C2B1}"/>
    <dgm:cxn modelId="{D3725BE4-1866-CD4F-904B-2608F1816C91}" srcId="{4CCCBBD9-389A-4657-B40B-D8738EE6C2C4}" destId="{6AD8150E-9F33-354D-8075-31869398A6E9}" srcOrd="1" destOrd="0" parTransId="{5E700C19-7E0B-BB4A-A37C-57FCD1A50CC4}" sibTransId="{9EC96487-8003-A743-A62B-6E4F6C6A0794}"/>
    <dgm:cxn modelId="{9B7B76E6-6462-384B-B421-BD0450F14A0A}" srcId="{4CCCBBD9-389A-4657-B40B-D8738EE6C2C4}" destId="{8A7B53B2-9134-094A-A340-F9381188A0EE}" srcOrd="0" destOrd="0" parTransId="{5CAA0A32-C084-E94A-A9F0-0E3C7D737D90}" sibTransId="{29376DCA-4C60-4848-989E-7D2C42AE1139}"/>
    <dgm:cxn modelId="{3091CC22-5021-DF4B-BAA4-8B518FB33120}" type="presParOf" srcId="{4902FC11-D3B7-6149-AB2C-040794DD1827}" destId="{F314C8E0-B3D8-9B44-9986-182BFAE3A3FC}" srcOrd="0" destOrd="0" presId="urn:microsoft.com/office/officeart/2005/8/layout/hierarchy3"/>
    <dgm:cxn modelId="{95F2192A-35DD-CE40-911F-2210FB3C4326}" type="presParOf" srcId="{F314C8E0-B3D8-9B44-9986-182BFAE3A3FC}" destId="{34248652-2E82-074B-90E6-A55CC1B46543}" srcOrd="0" destOrd="0" presId="urn:microsoft.com/office/officeart/2005/8/layout/hierarchy3"/>
    <dgm:cxn modelId="{D2823D2C-FA86-4E4F-A443-E2906759E9B6}" type="presParOf" srcId="{34248652-2E82-074B-90E6-A55CC1B46543}" destId="{078BE155-AD17-9644-AF2B-85E50255B911}" srcOrd="0" destOrd="0" presId="urn:microsoft.com/office/officeart/2005/8/layout/hierarchy3"/>
    <dgm:cxn modelId="{58F21C88-7D43-2943-BD4B-5B17EEA259E2}" type="presParOf" srcId="{34248652-2E82-074B-90E6-A55CC1B46543}" destId="{9A95C2FE-5F1D-6F4E-947E-5C74E1695AC9}" srcOrd="1" destOrd="0" presId="urn:microsoft.com/office/officeart/2005/8/layout/hierarchy3"/>
    <dgm:cxn modelId="{F4429DA2-88ED-284B-B06C-D4717B4A9EE0}" type="presParOf" srcId="{F314C8E0-B3D8-9B44-9986-182BFAE3A3FC}" destId="{42D1E259-1A8B-CB46-AF50-0C83C52C2D34}" srcOrd="1" destOrd="0" presId="urn:microsoft.com/office/officeart/2005/8/layout/hierarchy3"/>
    <dgm:cxn modelId="{9747CD6C-D430-B046-9E74-938525611183}" type="presParOf" srcId="{42D1E259-1A8B-CB46-AF50-0C83C52C2D34}" destId="{55063F4C-D247-9F4D-8CEE-97A4C7FAF8FD}" srcOrd="0" destOrd="0" presId="urn:microsoft.com/office/officeart/2005/8/layout/hierarchy3"/>
    <dgm:cxn modelId="{CCA4968B-1AF6-5F4F-90CD-A65E900E9082}" type="presParOf" srcId="{42D1E259-1A8B-CB46-AF50-0C83C52C2D34}" destId="{68DF9100-08A3-2A40-9BE3-78BBCD0B14A7}" srcOrd="1" destOrd="0" presId="urn:microsoft.com/office/officeart/2005/8/layout/hierarchy3"/>
    <dgm:cxn modelId="{84BE5F0C-3907-0547-B25E-F957AE0A8C17}" type="presParOf" srcId="{42D1E259-1A8B-CB46-AF50-0C83C52C2D34}" destId="{A44CEE94-D858-A24A-B33B-A927E1C48C77}" srcOrd="2" destOrd="0" presId="urn:microsoft.com/office/officeart/2005/8/layout/hierarchy3"/>
    <dgm:cxn modelId="{5FAA27A3-A77F-4740-8D69-C734D0830794}" type="presParOf" srcId="{42D1E259-1A8B-CB46-AF50-0C83C52C2D34}" destId="{5B382549-8672-784C-B1D0-E708864D2745}" srcOrd="3" destOrd="0" presId="urn:microsoft.com/office/officeart/2005/8/layout/hierarchy3"/>
    <dgm:cxn modelId="{F4931369-850B-1B4C-A0CA-1AC10ED18955}" type="presParOf" srcId="{4902FC11-D3B7-6149-AB2C-040794DD1827}" destId="{531695D1-8373-1443-807C-A00ABFF608E4}" srcOrd="1" destOrd="0" presId="urn:microsoft.com/office/officeart/2005/8/layout/hierarchy3"/>
    <dgm:cxn modelId="{20C7F111-288E-6446-B979-A63CCB5A6E17}" type="presParOf" srcId="{531695D1-8373-1443-807C-A00ABFF608E4}" destId="{8616351D-EA40-1F4E-8F68-2CC2FDC46D22}" srcOrd="0" destOrd="0" presId="urn:microsoft.com/office/officeart/2005/8/layout/hierarchy3"/>
    <dgm:cxn modelId="{0C1A806A-C990-5A43-A332-2BB76C9693A5}" type="presParOf" srcId="{8616351D-EA40-1F4E-8F68-2CC2FDC46D22}" destId="{7E044448-C2C7-2542-A491-E5289366E850}" srcOrd="0" destOrd="0" presId="urn:microsoft.com/office/officeart/2005/8/layout/hierarchy3"/>
    <dgm:cxn modelId="{7085D62F-E758-B442-A611-8265D49F02CC}" type="presParOf" srcId="{8616351D-EA40-1F4E-8F68-2CC2FDC46D22}" destId="{80624FA1-C37C-634F-8152-EB97ED19C587}" srcOrd="1" destOrd="0" presId="urn:microsoft.com/office/officeart/2005/8/layout/hierarchy3"/>
    <dgm:cxn modelId="{4D45B123-D946-934F-B2B1-45F861B50B62}" type="presParOf" srcId="{531695D1-8373-1443-807C-A00ABFF608E4}" destId="{D3A506BB-20D5-B743-9931-0D06AA992684}" srcOrd="1" destOrd="0" presId="urn:microsoft.com/office/officeart/2005/8/layout/hierarchy3"/>
    <dgm:cxn modelId="{0B666AFA-C883-E545-8EC0-CCD499845E47}" type="presParOf" srcId="{D3A506BB-20D5-B743-9931-0D06AA992684}" destId="{E0E48894-5705-FB4E-A1B0-E54BA486A2F9}" srcOrd="0" destOrd="0" presId="urn:microsoft.com/office/officeart/2005/8/layout/hierarchy3"/>
    <dgm:cxn modelId="{5F674B09-A7DF-AC44-8B15-AB3F66746608}" type="presParOf" srcId="{D3A506BB-20D5-B743-9931-0D06AA992684}" destId="{50D1AA48-206D-DA4F-A687-C9C2C7331708}" srcOrd="1" destOrd="0" presId="urn:microsoft.com/office/officeart/2005/8/layout/hierarchy3"/>
    <dgm:cxn modelId="{3D587751-A8E1-914A-B0C0-734697472260}" type="presParOf" srcId="{D3A506BB-20D5-B743-9931-0D06AA992684}" destId="{513213EC-2135-3342-B269-2B41FB7FF2EE}" srcOrd="2" destOrd="0" presId="urn:microsoft.com/office/officeart/2005/8/layout/hierarchy3"/>
    <dgm:cxn modelId="{6CB4D377-633E-0F45-83F1-49F4C7AB208F}" type="presParOf" srcId="{D3A506BB-20D5-B743-9931-0D06AA992684}" destId="{AD22890F-0275-E64E-A411-13DD9A27CB06}" srcOrd="3" destOrd="0" presId="urn:microsoft.com/office/officeart/2005/8/layout/hierarchy3"/>
    <dgm:cxn modelId="{931EE7AF-32BE-8A4B-8F3B-EDAF22D27C90}" type="presParOf" srcId="{4902FC11-D3B7-6149-AB2C-040794DD1827}" destId="{29ADF5FE-D764-B74F-A349-ED07741CD18D}" srcOrd="2" destOrd="0" presId="urn:microsoft.com/office/officeart/2005/8/layout/hierarchy3"/>
    <dgm:cxn modelId="{8A03FA73-341D-A946-B257-AB9250A302B6}" type="presParOf" srcId="{29ADF5FE-D764-B74F-A349-ED07741CD18D}" destId="{57C4D576-CA7B-8B48-A7B4-9CC5B7BEFBB3}" srcOrd="0" destOrd="0" presId="urn:microsoft.com/office/officeart/2005/8/layout/hierarchy3"/>
    <dgm:cxn modelId="{8F5F1211-8999-5347-83D8-DD1FFD61AB8E}" type="presParOf" srcId="{57C4D576-CA7B-8B48-A7B4-9CC5B7BEFBB3}" destId="{44EE19EE-198E-8845-9796-D3BA7CA89F0F}" srcOrd="0" destOrd="0" presId="urn:microsoft.com/office/officeart/2005/8/layout/hierarchy3"/>
    <dgm:cxn modelId="{423B6AD4-05F8-E345-8016-73B3B599824D}" type="presParOf" srcId="{57C4D576-CA7B-8B48-A7B4-9CC5B7BEFBB3}" destId="{40394029-1112-644D-A8B7-1EE1CF806E33}" srcOrd="1" destOrd="0" presId="urn:microsoft.com/office/officeart/2005/8/layout/hierarchy3"/>
    <dgm:cxn modelId="{AED3E599-EA13-214C-83D1-D8FB0BD4E702}" type="presParOf" srcId="{29ADF5FE-D764-B74F-A349-ED07741CD18D}" destId="{87954240-1098-464E-981D-D5C78FC68183}" srcOrd="1" destOrd="0" presId="urn:microsoft.com/office/officeart/2005/8/layout/hierarchy3"/>
    <dgm:cxn modelId="{B1684C33-2E90-D441-B607-63858C933148}" type="presParOf" srcId="{87954240-1098-464E-981D-D5C78FC68183}" destId="{B3A60E64-338A-D44F-86BA-1CE3534BBE1E}" srcOrd="0" destOrd="0" presId="urn:microsoft.com/office/officeart/2005/8/layout/hierarchy3"/>
    <dgm:cxn modelId="{6E9E773F-BECE-E04B-8CC3-3C9E1A1ADB5F}" type="presParOf" srcId="{87954240-1098-464E-981D-D5C78FC68183}" destId="{5D802437-7267-DA46-A691-070E8EC5468D}" srcOrd="1" destOrd="0" presId="urn:microsoft.com/office/officeart/2005/8/layout/hierarchy3"/>
    <dgm:cxn modelId="{C2DCD2B3-842A-C34F-9935-5F0720183CC1}" type="presParOf" srcId="{87954240-1098-464E-981D-D5C78FC68183}" destId="{86CA5AEC-F64A-564F-8B96-73198F57C712}" srcOrd="2" destOrd="0" presId="urn:microsoft.com/office/officeart/2005/8/layout/hierarchy3"/>
    <dgm:cxn modelId="{8F881E27-D58C-4142-9F43-278CE5B27FFB}" type="presParOf" srcId="{87954240-1098-464E-981D-D5C78FC68183}" destId="{6D7926E8-39F3-CA48-8B08-C808840BF1C2}"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1D187-0FC8-4EE2-8A16-BFF2949C2E85}">
      <dsp:nvSpPr>
        <dsp:cNvPr id="0" name=""/>
        <dsp:cNvSpPr/>
      </dsp:nvSpPr>
      <dsp:spPr>
        <a:xfrm>
          <a:off x="1700" y="139598"/>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CA0149-71E5-4501-A8E2-0E6AACA9548E}">
      <dsp:nvSpPr>
        <dsp:cNvPr id="0" name=""/>
        <dsp:cNvSpPr/>
      </dsp:nvSpPr>
      <dsp:spPr>
        <a:xfrm>
          <a:off x="172772" y="310671"/>
          <a:ext cx="472485" cy="472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5C335-641E-4CF7-8137-D0D38CCA1E0B}">
      <dsp:nvSpPr>
        <dsp:cNvPr id="0" name=""/>
        <dsp:cNvSpPr/>
      </dsp:nvSpPr>
      <dsp:spPr>
        <a:xfrm>
          <a:off x="990894" y="139598"/>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Business Overview</a:t>
          </a:r>
        </a:p>
      </dsp:txBody>
      <dsp:txXfrm>
        <a:off x="990894" y="139598"/>
        <a:ext cx="1920200" cy="814630"/>
      </dsp:txXfrm>
    </dsp:sp>
    <dsp:sp modelId="{73372C69-E6CD-470E-AA63-FC812D801DBB}">
      <dsp:nvSpPr>
        <dsp:cNvPr id="0" name=""/>
        <dsp:cNvSpPr/>
      </dsp:nvSpPr>
      <dsp:spPr>
        <a:xfrm>
          <a:off x="3245675" y="139598"/>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0736D-7DFE-4DA4-AF81-08D0D165B0BB}">
      <dsp:nvSpPr>
        <dsp:cNvPr id="0" name=""/>
        <dsp:cNvSpPr/>
      </dsp:nvSpPr>
      <dsp:spPr>
        <a:xfrm>
          <a:off x="3416747" y="310671"/>
          <a:ext cx="472485" cy="4724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25ADA-1E4E-4211-8B0B-CC6D7DCF96B5}">
      <dsp:nvSpPr>
        <dsp:cNvPr id="0" name=""/>
        <dsp:cNvSpPr/>
      </dsp:nvSpPr>
      <dsp:spPr>
        <a:xfrm>
          <a:off x="4234869" y="139598"/>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Data Overview (EDA)</a:t>
          </a:r>
        </a:p>
      </dsp:txBody>
      <dsp:txXfrm>
        <a:off x="4234869" y="139598"/>
        <a:ext cx="1920200" cy="814630"/>
      </dsp:txXfrm>
    </dsp:sp>
    <dsp:sp modelId="{151B1E94-F92D-4FC5-A205-15C81DCAE56B}">
      <dsp:nvSpPr>
        <dsp:cNvPr id="0" name=""/>
        <dsp:cNvSpPr/>
      </dsp:nvSpPr>
      <dsp:spPr>
        <a:xfrm>
          <a:off x="1700" y="1655630"/>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AFDD0-768A-4633-BEBD-CF7B507BB3C8}">
      <dsp:nvSpPr>
        <dsp:cNvPr id="0" name=""/>
        <dsp:cNvSpPr/>
      </dsp:nvSpPr>
      <dsp:spPr>
        <a:xfrm>
          <a:off x="172772" y="1826703"/>
          <a:ext cx="472485" cy="4724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C2251B-1868-472F-84EF-CD65419A2287}">
      <dsp:nvSpPr>
        <dsp:cNvPr id="0" name=""/>
        <dsp:cNvSpPr/>
      </dsp:nvSpPr>
      <dsp:spPr>
        <a:xfrm>
          <a:off x="990894" y="1655630"/>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latin typeface="Trebuchet MS" panose="020B0603020202020204"/>
            </a:rPr>
            <a:t>Data Preparation</a:t>
          </a:r>
          <a:endParaRPr lang="en-US" sz="2200" kern="1200"/>
        </a:p>
      </dsp:txBody>
      <dsp:txXfrm>
        <a:off x="990894" y="1655630"/>
        <a:ext cx="1920200" cy="814630"/>
      </dsp:txXfrm>
    </dsp:sp>
    <dsp:sp modelId="{080F05C3-F787-4CFF-8D61-F9F701476440}">
      <dsp:nvSpPr>
        <dsp:cNvPr id="0" name=""/>
        <dsp:cNvSpPr/>
      </dsp:nvSpPr>
      <dsp:spPr>
        <a:xfrm>
          <a:off x="3245675" y="1655630"/>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DE0C8-2252-44E7-A214-2F9E7D8AAFE2}">
      <dsp:nvSpPr>
        <dsp:cNvPr id="0" name=""/>
        <dsp:cNvSpPr/>
      </dsp:nvSpPr>
      <dsp:spPr>
        <a:xfrm>
          <a:off x="3416747" y="1826703"/>
          <a:ext cx="472485" cy="4724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3ACAD-6939-463B-8F25-612DF230CD2B}">
      <dsp:nvSpPr>
        <dsp:cNvPr id="0" name=""/>
        <dsp:cNvSpPr/>
      </dsp:nvSpPr>
      <dsp:spPr>
        <a:xfrm>
          <a:off x="4234869" y="1655630"/>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Model and Result</a:t>
          </a:r>
        </a:p>
      </dsp:txBody>
      <dsp:txXfrm>
        <a:off x="4234869" y="1655630"/>
        <a:ext cx="1920200" cy="814630"/>
      </dsp:txXfrm>
    </dsp:sp>
    <dsp:sp modelId="{A7726D8D-5D5B-47D1-8684-EF2F87A4A07E}">
      <dsp:nvSpPr>
        <dsp:cNvPr id="0" name=""/>
        <dsp:cNvSpPr/>
      </dsp:nvSpPr>
      <dsp:spPr>
        <a:xfrm>
          <a:off x="1700" y="3171662"/>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33559-8EA1-48BA-A574-9364671E97EB}">
      <dsp:nvSpPr>
        <dsp:cNvPr id="0" name=""/>
        <dsp:cNvSpPr/>
      </dsp:nvSpPr>
      <dsp:spPr>
        <a:xfrm>
          <a:off x="172772" y="3342735"/>
          <a:ext cx="472485" cy="4724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E89DD-2DF1-4385-8E82-4621CC2AB6F2}">
      <dsp:nvSpPr>
        <dsp:cNvPr id="0" name=""/>
        <dsp:cNvSpPr/>
      </dsp:nvSpPr>
      <dsp:spPr>
        <a:xfrm>
          <a:off x="990894" y="3171662"/>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Key Findings</a:t>
          </a:r>
        </a:p>
      </dsp:txBody>
      <dsp:txXfrm>
        <a:off x="990894" y="3171662"/>
        <a:ext cx="1920200" cy="814630"/>
      </dsp:txXfrm>
    </dsp:sp>
    <dsp:sp modelId="{D4D46D89-9A31-4377-85BE-6989945C1F45}">
      <dsp:nvSpPr>
        <dsp:cNvPr id="0" name=""/>
        <dsp:cNvSpPr/>
      </dsp:nvSpPr>
      <dsp:spPr>
        <a:xfrm>
          <a:off x="3245675" y="3171662"/>
          <a:ext cx="814630" cy="8146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854C9-B006-4239-BDF1-0439FB4B62D7}">
      <dsp:nvSpPr>
        <dsp:cNvPr id="0" name=""/>
        <dsp:cNvSpPr/>
      </dsp:nvSpPr>
      <dsp:spPr>
        <a:xfrm>
          <a:off x="3416747" y="3342735"/>
          <a:ext cx="472485" cy="4724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FB7AC0-C3A5-4714-8F45-D99F32931E20}">
      <dsp:nvSpPr>
        <dsp:cNvPr id="0" name=""/>
        <dsp:cNvSpPr/>
      </dsp:nvSpPr>
      <dsp:spPr>
        <a:xfrm>
          <a:off x="4234869" y="3171662"/>
          <a:ext cx="1920200" cy="81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Challenges and Next Steps</a:t>
          </a:r>
        </a:p>
      </dsp:txBody>
      <dsp:txXfrm>
        <a:off x="4234869" y="3171662"/>
        <a:ext cx="1920200" cy="814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BE155-AD17-9644-AF2B-85E50255B911}">
      <dsp:nvSpPr>
        <dsp:cNvPr id="0" name=""/>
        <dsp:cNvSpPr/>
      </dsp:nvSpPr>
      <dsp:spPr>
        <a:xfrm>
          <a:off x="0" y="347218"/>
          <a:ext cx="2682619" cy="1099994"/>
        </a:xfrm>
        <a:prstGeom prst="roundRect">
          <a:avLst>
            <a:gd name="adj" fmla="val 10000"/>
          </a:avLst>
        </a:prstGeom>
        <a:solidFill>
          <a:srgbClr val="FF5A5F"/>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effectLst/>
            </a:rPr>
            <a:t>The scale of our data is still limited</a:t>
          </a:r>
        </a:p>
      </dsp:txBody>
      <dsp:txXfrm>
        <a:off x="32218" y="379436"/>
        <a:ext cx="2618183" cy="1035558"/>
      </dsp:txXfrm>
    </dsp:sp>
    <dsp:sp modelId="{55063F4C-D247-9F4D-8CEE-97A4C7FAF8FD}">
      <dsp:nvSpPr>
        <dsp:cNvPr id="0" name=""/>
        <dsp:cNvSpPr/>
      </dsp:nvSpPr>
      <dsp:spPr>
        <a:xfrm>
          <a:off x="268261" y="1447213"/>
          <a:ext cx="269408" cy="611509"/>
        </a:xfrm>
        <a:custGeom>
          <a:avLst/>
          <a:gdLst/>
          <a:ahLst/>
          <a:cxnLst/>
          <a:rect l="0" t="0" r="0" b="0"/>
          <a:pathLst>
            <a:path>
              <a:moveTo>
                <a:pt x="0" y="0"/>
              </a:moveTo>
              <a:lnTo>
                <a:pt x="0" y="611509"/>
              </a:lnTo>
              <a:lnTo>
                <a:pt x="269408" y="611509"/>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68DF9100-08A3-2A40-9BE3-78BBCD0B14A7}">
      <dsp:nvSpPr>
        <dsp:cNvPr id="0" name=""/>
        <dsp:cNvSpPr/>
      </dsp:nvSpPr>
      <dsp:spPr>
        <a:xfrm>
          <a:off x="537670" y="1741322"/>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Generate new variables</a:t>
          </a:r>
          <a:endParaRPr lang="zh-CN" altLang="en-US" sz="1600" kern="1200"/>
        </a:p>
      </dsp:txBody>
      <dsp:txXfrm>
        <a:off x="556263" y="1759915"/>
        <a:ext cx="2108909" cy="597615"/>
      </dsp:txXfrm>
    </dsp:sp>
    <dsp:sp modelId="{A44CEE94-D858-A24A-B33B-A927E1C48C77}">
      <dsp:nvSpPr>
        <dsp:cNvPr id="0" name=""/>
        <dsp:cNvSpPr/>
      </dsp:nvSpPr>
      <dsp:spPr>
        <a:xfrm>
          <a:off x="268261" y="1447213"/>
          <a:ext cx="269408" cy="1581639"/>
        </a:xfrm>
        <a:custGeom>
          <a:avLst/>
          <a:gdLst/>
          <a:ahLst/>
          <a:cxnLst/>
          <a:rect l="0" t="0" r="0" b="0"/>
          <a:pathLst>
            <a:path>
              <a:moveTo>
                <a:pt x="0" y="0"/>
              </a:moveTo>
              <a:lnTo>
                <a:pt x="0" y="1581639"/>
              </a:lnTo>
              <a:lnTo>
                <a:pt x="269408" y="1581639"/>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5B382549-8672-784C-B1D0-E708864D2745}">
      <dsp:nvSpPr>
        <dsp:cNvPr id="0" name=""/>
        <dsp:cNvSpPr/>
      </dsp:nvSpPr>
      <dsp:spPr>
        <a:xfrm>
          <a:off x="537670" y="2711451"/>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Retrieve more data</a:t>
          </a:r>
          <a:endParaRPr lang="zh-CN" altLang="en-US" sz="1600" kern="1200"/>
        </a:p>
      </dsp:txBody>
      <dsp:txXfrm>
        <a:off x="556263" y="2730044"/>
        <a:ext cx="2108909" cy="597615"/>
      </dsp:txXfrm>
    </dsp:sp>
    <dsp:sp modelId="{7E044448-C2C7-2542-A491-E5289366E850}">
      <dsp:nvSpPr>
        <dsp:cNvPr id="0" name=""/>
        <dsp:cNvSpPr/>
      </dsp:nvSpPr>
      <dsp:spPr>
        <a:xfrm>
          <a:off x="3354421" y="306000"/>
          <a:ext cx="2682619" cy="1099994"/>
        </a:xfrm>
        <a:prstGeom prst="roundRect">
          <a:avLst>
            <a:gd name="adj" fmla="val 10000"/>
          </a:avLst>
        </a:prstGeom>
        <a:solidFill>
          <a:srgbClr val="FF5A5F"/>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effectLst/>
            </a:rPr>
            <a:t>The text mining did not contribute much</a:t>
          </a:r>
        </a:p>
      </dsp:txBody>
      <dsp:txXfrm>
        <a:off x="3386639" y="338218"/>
        <a:ext cx="2618183" cy="1035558"/>
      </dsp:txXfrm>
    </dsp:sp>
    <dsp:sp modelId="{E0E48894-5705-FB4E-A1B0-E54BA486A2F9}">
      <dsp:nvSpPr>
        <dsp:cNvPr id="0" name=""/>
        <dsp:cNvSpPr/>
      </dsp:nvSpPr>
      <dsp:spPr>
        <a:xfrm>
          <a:off x="3622683" y="1405995"/>
          <a:ext cx="268261" cy="652728"/>
        </a:xfrm>
        <a:custGeom>
          <a:avLst/>
          <a:gdLst/>
          <a:ahLst/>
          <a:cxnLst/>
          <a:rect l="0" t="0" r="0" b="0"/>
          <a:pathLst>
            <a:path>
              <a:moveTo>
                <a:pt x="0" y="0"/>
              </a:moveTo>
              <a:lnTo>
                <a:pt x="0" y="652728"/>
              </a:lnTo>
              <a:lnTo>
                <a:pt x="268261" y="65272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50D1AA48-206D-DA4F-A687-C9C2C7331708}">
      <dsp:nvSpPr>
        <dsp:cNvPr id="0" name=""/>
        <dsp:cNvSpPr/>
      </dsp:nvSpPr>
      <dsp:spPr>
        <a:xfrm>
          <a:off x="3890945" y="1741322"/>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Try other algorithms </a:t>
          </a:r>
          <a:endParaRPr lang="zh-CN" altLang="en-US" sz="1600" kern="1200"/>
        </a:p>
      </dsp:txBody>
      <dsp:txXfrm>
        <a:off x="3909538" y="1759915"/>
        <a:ext cx="2108909" cy="597615"/>
      </dsp:txXfrm>
    </dsp:sp>
    <dsp:sp modelId="{513213EC-2135-3342-B269-2B41FB7FF2EE}">
      <dsp:nvSpPr>
        <dsp:cNvPr id="0" name=""/>
        <dsp:cNvSpPr/>
      </dsp:nvSpPr>
      <dsp:spPr>
        <a:xfrm>
          <a:off x="3622683" y="1405995"/>
          <a:ext cx="268261" cy="1622857"/>
        </a:xfrm>
        <a:custGeom>
          <a:avLst/>
          <a:gdLst/>
          <a:ahLst/>
          <a:cxnLst/>
          <a:rect l="0" t="0" r="0" b="0"/>
          <a:pathLst>
            <a:path>
              <a:moveTo>
                <a:pt x="0" y="0"/>
              </a:moveTo>
              <a:lnTo>
                <a:pt x="0" y="1622857"/>
              </a:lnTo>
              <a:lnTo>
                <a:pt x="268261" y="1622857"/>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AD22890F-0275-E64E-A411-13DD9A27CB06}">
      <dsp:nvSpPr>
        <dsp:cNvPr id="0" name=""/>
        <dsp:cNvSpPr/>
      </dsp:nvSpPr>
      <dsp:spPr>
        <a:xfrm>
          <a:off x="3890945" y="2711451"/>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Do sentiment analysis on description</a:t>
          </a:r>
          <a:endParaRPr lang="zh-CN" altLang="en-US" sz="1600" kern="1200"/>
        </a:p>
      </dsp:txBody>
      <dsp:txXfrm>
        <a:off x="3909538" y="2730044"/>
        <a:ext cx="2108909" cy="597615"/>
      </dsp:txXfrm>
    </dsp:sp>
    <dsp:sp modelId="{44EE19EE-198E-8845-9796-D3BA7CA89F0F}">
      <dsp:nvSpPr>
        <dsp:cNvPr id="0" name=""/>
        <dsp:cNvSpPr/>
      </dsp:nvSpPr>
      <dsp:spPr>
        <a:xfrm>
          <a:off x="6707695" y="306000"/>
          <a:ext cx="2682619" cy="1099994"/>
        </a:xfrm>
        <a:prstGeom prst="roundRect">
          <a:avLst>
            <a:gd name="adj" fmla="val 10000"/>
          </a:avLst>
        </a:prstGeom>
        <a:solidFill>
          <a:srgbClr val="FF5A5F"/>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effectLst/>
            </a:rPr>
            <a:t>Overfitting of model</a:t>
          </a:r>
        </a:p>
      </dsp:txBody>
      <dsp:txXfrm>
        <a:off x="6739913" y="338218"/>
        <a:ext cx="2618183" cy="1035558"/>
      </dsp:txXfrm>
    </dsp:sp>
    <dsp:sp modelId="{B3A60E64-338A-D44F-86BA-1CE3534BBE1E}">
      <dsp:nvSpPr>
        <dsp:cNvPr id="0" name=""/>
        <dsp:cNvSpPr/>
      </dsp:nvSpPr>
      <dsp:spPr>
        <a:xfrm>
          <a:off x="6975957" y="1405995"/>
          <a:ext cx="268261" cy="652728"/>
        </a:xfrm>
        <a:custGeom>
          <a:avLst/>
          <a:gdLst/>
          <a:ahLst/>
          <a:cxnLst/>
          <a:rect l="0" t="0" r="0" b="0"/>
          <a:pathLst>
            <a:path>
              <a:moveTo>
                <a:pt x="0" y="0"/>
              </a:moveTo>
              <a:lnTo>
                <a:pt x="0" y="652728"/>
              </a:lnTo>
              <a:lnTo>
                <a:pt x="268261" y="65272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5D802437-7267-DA46-A691-070E8EC5468D}">
      <dsp:nvSpPr>
        <dsp:cNvPr id="0" name=""/>
        <dsp:cNvSpPr/>
      </dsp:nvSpPr>
      <dsp:spPr>
        <a:xfrm>
          <a:off x="7244219" y="1741322"/>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Refine our variables</a:t>
          </a:r>
          <a:endParaRPr lang="zh-CN" altLang="en-US" sz="1600" kern="1200"/>
        </a:p>
      </dsp:txBody>
      <dsp:txXfrm>
        <a:off x="7262812" y="1759915"/>
        <a:ext cx="2108909" cy="597615"/>
      </dsp:txXfrm>
    </dsp:sp>
    <dsp:sp modelId="{86CA5AEC-F64A-564F-8B96-73198F57C712}">
      <dsp:nvSpPr>
        <dsp:cNvPr id="0" name=""/>
        <dsp:cNvSpPr/>
      </dsp:nvSpPr>
      <dsp:spPr>
        <a:xfrm>
          <a:off x="6975957" y="1405995"/>
          <a:ext cx="268261" cy="1622857"/>
        </a:xfrm>
        <a:custGeom>
          <a:avLst/>
          <a:gdLst/>
          <a:ahLst/>
          <a:cxnLst/>
          <a:rect l="0" t="0" r="0" b="0"/>
          <a:pathLst>
            <a:path>
              <a:moveTo>
                <a:pt x="0" y="0"/>
              </a:moveTo>
              <a:lnTo>
                <a:pt x="0" y="1622857"/>
              </a:lnTo>
              <a:lnTo>
                <a:pt x="268261" y="1622857"/>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6D7926E8-39F3-CA48-8B08-C808840BF1C2}">
      <dsp:nvSpPr>
        <dsp:cNvPr id="0" name=""/>
        <dsp:cNvSpPr/>
      </dsp:nvSpPr>
      <dsp:spPr>
        <a:xfrm>
          <a:off x="7244219" y="2711451"/>
          <a:ext cx="2146095" cy="634801"/>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kern="1200"/>
            <a:t>Try deep learning algorithms</a:t>
          </a:r>
          <a:endParaRPr lang="zh-CN" altLang="en-US" sz="1600" kern="1200"/>
        </a:p>
      </dsp:txBody>
      <dsp:txXfrm>
        <a:off x="7262812" y="2730044"/>
        <a:ext cx="2108909" cy="5976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5FEDE-5787-4C43-9986-DC32DD996CD9}" type="datetimeFigureOut">
              <a:rPr lang="en-US" smtClean="0"/>
              <a:t>3/17/2021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7EF4E-FC63-46DD-A0A3-B855F3241721}" type="slidenum">
              <a:rPr lang="en-US" smtClean="0"/>
              <a:t>‹#›</a:t>
            </a:fld>
            <a:endParaRPr lang="en-US"/>
          </a:p>
        </p:txBody>
      </p:sp>
    </p:spTree>
    <p:extLst>
      <p:ext uri="{BB962C8B-B14F-4D97-AF65-F5344CB8AC3E}">
        <p14:creationId xmlns:p14="http://schemas.microsoft.com/office/powerpoint/2010/main" val="344020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GridSearchCV.html#sklearn.model_selection.GridSearchCV"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scikit-learn.org/stable/modules/generated/sklearn.model_selection.RandomizedSearchCV.html#sklearn.model_selection.RandomizedSearchCV"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a:t>
            </a:r>
            <a:r>
              <a:rPr lang="en-US" altLang="zh-CN"/>
              <a:t>eam 5, we are going to </a:t>
            </a:r>
            <a:endParaRPr lang="en-US"/>
          </a:p>
        </p:txBody>
      </p:sp>
      <p:sp>
        <p:nvSpPr>
          <p:cNvPr id="4" name="灯片编号占位符 3"/>
          <p:cNvSpPr>
            <a:spLocks noGrp="1"/>
          </p:cNvSpPr>
          <p:nvPr>
            <p:ph type="sldNum" sz="quarter" idx="5"/>
          </p:nvPr>
        </p:nvSpPr>
        <p:spPr/>
        <p:txBody>
          <a:bodyPr/>
          <a:lstStyle/>
          <a:p>
            <a:fld id="{A117EF4E-FC63-46DD-A0A3-B855F3241721}" type="slidenum">
              <a:rPr lang="en-US" smtClean="0"/>
              <a:t>1</a:t>
            </a:fld>
            <a:endParaRPr lang="en-US"/>
          </a:p>
        </p:txBody>
      </p:sp>
    </p:spTree>
    <p:extLst>
      <p:ext uri="{BB962C8B-B14F-4D97-AF65-F5344CB8AC3E}">
        <p14:creationId xmlns:p14="http://schemas.microsoft.com/office/powerpoint/2010/main" val="1779209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Dimension reduction</a:t>
            </a:r>
          </a:p>
          <a:p>
            <a:endParaRPr lang="en-US">
              <a:cs typeface="Calibri"/>
            </a:endParaRPr>
          </a:p>
          <a:p>
            <a:r>
              <a:rPr lang="en-US">
                <a:cs typeface="Calibri"/>
              </a:rPr>
              <a:t>Use high variance pca features, drop low variance pca features</a:t>
            </a:r>
          </a:p>
        </p:txBody>
      </p:sp>
      <p:sp>
        <p:nvSpPr>
          <p:cNvPr id="4" name="Slide Number Placeholder 3"/>
          <p:cNvSpPr>
            <a:spLocks noGrp="1"/>
          </p:cNvSpPr>
          <p:nvPr>
            <p:ph type="sldNum" sz="quarter" idx="5"/>
          </p:nvPr>
        </p:nvSpPr>
        <p:spPr/>
        <p:txBody>
          <a:bodyPr/>
          <a:lstStyle/>
          <a:p>
            <a:fld id="{A117EF4E-FC63-46DD-A0A3-B855F3241721}" type="slidenum">
              <a:rPr lang="en-US" smtClean="0"/>
              <a:t>16</a:t>
            </a:fld>
            <a:endParaRPr lang="en-US"/>
          </a:p>
        </p:txBody>
      </p:sp>
    </p:spTree>
    <p:extLst>
      <p:ext uri="{BB962C8B-B14F-4D97-AF65-F5344CB8AC3E}">
        <p14:creationId xmlns:p14="http://schemas.microsoft.com/office/powerpoint/2010/main" val="373968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Graph 1: scatterplot pc1 vs pc2, there are some clusters shown ( low price below the high price)</a:t>
            </a:r>
          </a:p>
          <a:p>
            <a:endParaRPr lang="en-US">
              <a:cs typeface="Calibri"/>
            </a:endParaRPr>
          </a:p>
          <a:p>
            <a:r>
              <a:rPr lang="en-US">
                <a:cs typeface="Calibri"/>
              </a:rPr>
              <a:t>Graph2: TSNE using pca(n_components =8), see clusters , same price are likely to be clustered together</a:t>
            </a:r>
          </a:p>
        </p:txBody>
      </p:sp>
      <p:sp>
        <p:nvSpPr>
          <p:cNvPr id="4" name="Slide Number Placeholder 3"/>
          <p:cNvSpPr>
            <a:spLocks noGrp="1"/>
          </p:cNvSpPr>
          <p:nvPr>
            <p:ph type="sldNum" sz="quarter" idx="5"/>
          </p:nvPr>
        </p:nvSpPr>
        <p:spPr/>
        <p:txBody>
          <a:bodyPr/>
          <a:lstStyle/>
          <a:p>
            <a:fld id="{A117EF4E-FC63-46DD-A0A3-B855F3241721}" type="slidenum">
              <a:rPr lang="en-US" smtClean="0"/>
              <a:t>17</a:t>
            </a:fld>
            <a:endParaRPr lang="en-US"/>
          </a:p>
        </p:txBody>
      </p:sp>
    </p:spTree>
    <p:extLst>
      <p:ext uri="{BB962C8B-B14F-4D97-AF65-F5344CB8AC3E}">
        <p14:creationId xmlns:p14="http://schemas.microsoft.com/office/powerpoint/2010/main" val="4277493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Enjoy travelling during your stay in Manhattan. My place is centrally located near Times Square and Central Park with easy access to main subways as well as walking distance to many popular restaurants and bus tours. My place is close to the subway, </a:t>
            </a:r>
            <a:r>
              <a:rPr lang="en-US" err="1"/>
              <a:t>Totto</a:t>
            </a:r>
            <a:r>
              <a:rPr lang="en-US"/>
              <a:t> Ramen, Hell's Kitchen, </a:t>
            </a:r>
            <a:r>
              <a:rPr lang="en-US" err="1"/>
              <a:t>Ippudo</a:t>
            </a:r>
            <a:r>
              <a:rPr lang="en-US"/>
              <a:t> Westside, Empanada Mama, Intrepid Sea, Air &amp; Space Museum. My place has three true bedrooms and one bathroom. The kitchen is stocked with stainless steel appliances like the Keurig machine. The living room is spacious and can accommodate another person thanks to the pull out bed. My place is centrally located to some of the top attractions in the city. Feel free to explore the entire apartment and do not worry about sharing the space with any strangers. This is all yours during your stay. I am available via text/email/phone for anything you might need. - Times Square - Rockefeller Plaza - Central Park - 5th Avenue Shopping -Broadway Theater District - Empire State Building - Hudson River Express </a:t>
            </a:r>
            <a:r>
              <a:rPr lang="en-US" err="1"/>
              <a:t>Subwa</a:t>
            </a:r>
            <a:r>
              <a:rPr lang="en-US"/>
              <a:t> 2 The Oasis comes complete with a full backyard with outdoor furniture to make the most of this summer vacation!! The unit has high ceilings, a completed renovation throughout, beautiful flood lighting and exposed brick! Best part, total seclusion. You share with no one! The entire unit is yours during your stay. It's a fully furnished apartment that can hold up to 5 people. The only items you need are a toothbrush and your luggage!!! The unit has high ceilings, a completed renovation throughout, beautiful flood lighting and exposed brick! Not to mention the large backyard complete with </a:t>
            </a:r>
            <a:r>
              <a:rPr lang="en-US" err="1"/>
              <a:t>ourdoor</a:t>
            </a:r>
            <a:r>
              <a:rPr lang="en-US"/>
              <a:t> furniture. Best part, total seclusion. You share with no one! The entire unit is yours during your stay. The entire unit and backyard Garden area My assistant is available off site via phone. Other than that, you will be alone for your stay. The neighborhood of central Harlem is very diverse and full of culture! We are a few blocks from Historic 125th Street, The Apollo Theatre, The Schomburg 3 Cool, cozy, and comfortable studio located in the heart of the city. Literally a 10 min walk to Columbia Heights metro where you'll find shopping, theater, bars and diverse restaurants. Fits two very well, and is very convenient to other great areas. Welcome home! It's in a diverse building, where you meet </a:t>
            </a:r>
            <a:r>
              <a:rPr lang="en-US" err="1"/>
              <a:t>alot</a:t>
            </a:r>
            <a:r>
              <a:rPr lang="en-US"/>
              <a:t> of international people. It's located around different embassies, whom may provide a tour. </a:t>
            </a:r>
            <a:r>
              <a:rPr lang="en-US" err="1"/>
              <a:t>Theres</a:t>
            </a:r>
            <a:r>
              <a:rPr lang="en-US"/>
              <a:t> tons of people from over the world! Tons of different restaurants, and cultural things to do. Less than a mile walk to Dupont Circle, U Street, Adams Morgan, Columbia Heights metro. Tons of buses, and underground metro at your fingertips I can provide groceries for an affordable fee 4 Beautiful private room overlooking scenic views in San Francisco's upscale Noe Valley neighborhood. You'll have your own bedroom, queen bed, dresser, wardrobe, smart TV, workstation, </a:t>
            </a:r>
            <a:r>
              <a:rPr lang="en-US" err="1"/>
              <a:t>desk&amp;chair</a:t>
            </a:r>
            <a:r>
              <a:rPr lang="en-US"/>
              <a:t>, </a:t>
            </a:r>
            <a:r>
              <a:rPr lang="en-US" err="1"/>
              <a:t>WiFi</a:t>
            </a:r>
            <a:r>
              <a:rPr lang="en-US"/>
              <a:t>, and kitchen. Fresh towels and linens are provided for your convenience. MUNI bus stop and all tech shuttles are around the corner, J-Church subway is 5-minute walk away. Restaurants, bars, and cafes are around the corner. Ideal location for experiencing SF or commuting to Silicon Valley. We'll provide 100% cotton sheets and fresh towels. You'll have access to the full size bathroom as well as the kitchen. We'll also provide high speed business class </a:t>
            </a:r>
            <a:r>
              <a:rPr lang="en-US" err="1"/>
              <a:t>WiFi</a:t>
            </a:r>
            <a:r>
              <a:rPr lang="en-US"/>
              <a:t> internet, as well as HBO and </a:t>
            </a:r>
            <a:r>
              <a:rPr lang="en-US" err="1"/>
              <a:t>Net"ix</a:t>
            </a:r>
            <a:r>
              <a:rPr lang="en-US"/>
              <a:t> on your private TV. Guests will have access to kitchen and bathroom in addition to their private bedroom. We'll interact with you as much as you'd like to make your stay as comfortable as possible. We are available if you need us but will not disturb you otherwise. One of the sunniest neighborhoods in S </a:t>
            </a:r>
          </a:p>
          <a:p>
            <a:endParaRPr lang="en-US"/>
          </a:p>
        </p:txBody>
      </p:sp>
      <p:sp>
        <p:nvSpPr>
          <p:cNvPr id="4" name="Slide Number Placeholder 3"/>
          <p:cNvSpPr>
            <a:spLocks noGrp="1"/>
          </p:cNvSpPr>
          <p:nvPr>
            <p:ph type="sldNum" sz="quarter" idx="5"/>
          </p:nvPr>
        </p:nvSpPr>
        <p:spPr/>
        <p:txBody>
          <a:bodyPr/>
          <a:lstStyle/>
          <a:p>
            <a:fld id="{A117EF4E-FC63-46DD-A0A3-B855F3241721}" type="slidenum">
              <a:rPr lang="en-US" smtClean="0"/>
              <a:t>19</a:t>
            </a:fld>
            <a:endParaRPr lang="en-US"/>
          </a:p>
        </p:txBody>
      </p:sp>
    </p:spTree>
    <p:extLst>
      <p:ext uri="{BB962C8B-B14F-4D97-AF65-F5344CB8AC3E}">
        <p14:creationId xmlns:p14="http://schemas.microsoft.com/office/powerpoint/2010/main" val="307823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Linear Regression: Ordinary least squares Linear Regression.</a:t>
            </a:r>
          </a:p>
          <a:p>
            <a:pPr marL="171450" indent="-171450">
              <a:lnSpc>
                <a:spcPct val="90000"/>
              </a:lnSpc>
              <a:spcBef>
                <a:spcPts val="1000"/>
              </a:spcBef>
              <a:buFont typeface="Arial"/>
              <a:buChar char="•"/>
            </a:pPr>
            <a:r>
              <a:rPr lang="en-US"/>
              <a:t>Random Forest</a:t>
            </a:r>
            <a:endParaRPr lang="en-US">
              <a:cs typeface="Calibri"/>
            </a:endParaRPr>
          </a:p>
          <a:p>
            <a:pPr marL="171450" indent="-171450">
              <a:lnSpc>
                <a:spcPct val="90000"/>
              </a:lnSpc>
              <a:spcBef>
                <a:spcPts val="1000"/>
              </a:spcBef>
              <a:buFont typeface="Arial"/>
              <a:buChar char="•"/>
            </a:pPr>
            <a:r>
              <a:rPr lang="en-US"/>
              <a:t>Gradient Boosting: Gradient boosting, just like any other ensemble machine learning procedure, sequentially adds predictors to the ensemble and follows the sequence in correcting preceding predictors to arrive at an accurate predictor at the end of the procedure. </a:t>
            </a:r>
            <a:endParaRPr lang="en-US">
              <a:cs typeface="Calibri"/>
            </a:endParaRPr>
          </a:p>
          <a:p>
            <a:pPr marL="171450" indent="-171450">
              <a:lnSpc>
                <a:spcPct val="90000"/>
              </a:lnSpc>
              <a:spcBef>
                <a:spcPts val="1000"/>
              </a:spcBef>
              <a:buFont typeface="Arial"/>
              <a:buChar char="•"/>
            </a:pPr>
            <a:r>
              <a:rPr lang="en-US"/>
              <a:t>Voting Regressor</a:t>
            </a:r>
            <a:endParaRPr lang="en-US">
              <a:cs typeface="Calibri"/>
            </a:endParaRPr>
          </a:p>
          <a:p>
            <a:pPr marL="171450" indent="-171450">
              <a:lnSpc>
                <a:spcPct val="90000"/>
              </a:lnSpc>
              <a:spcBef>
                <a:spcPts val="1000"/>
              </a:spcBef>
              <a:buFont typeface="Arial"/>
              <a:buChar char="•"/>
            </a:pPr>
            <a:r>
              <a:rPr lang="en-US" u="sng"/>
              <a:t>Stacking Regressor :</a:t>
            </a:r>
            <a:r>
              <a:rPr lang="en-US"/>
              <a:t>Stack of estimators with a final regressor.</a:t>
            </a:r>
            <a:endParaRPr lang="en-US" u="sng">
              <a:cs typeface="Calibri"/>
            </a:endParaRPr>
          </a:p>
          <a:p>
            <a:pPr marL="171450" indent="-171450">
              <a:lnSpc>
                <a:spcPct val="90000"/>
              </a:lnSpc>
              <a:spcBef>
                <a:spcPts val="1000"/>
              </a:spcBef>
              <a:buFont typeface="Arial"/>
              <a:buChar char="•"/>
            </a:pPr>
            <a:endParaRPr lang="en-US" u="sng">
              <a:cs typeface="Calibri"/>
            </a:endParaRPr>
          </a:p>
          <a:p>
            <a:pPr>
              <a:lnSpc>
                <a:spcPct val="90000"/>
              </a:lnSpc>
              <a:spcBef>
                <a:spcPts val="1000"/>
              </a:spcBef>
            </a:pPr>
            <a:endParaRPr lang="en-US">
              <a:cs typeface="Calibri"/>
            </a:endParaRP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A117EF4E-FC63-46DD-A0A3-B855F3241721}" type="slidenum">
              <a:rPr lang="en-US" smtClean="0"/>
              <a:t>23</a:t>
            </a:fld>
            <a:endParaRPr lang="en-US"/>
          </a:p>
        </p:txBody>
      </p:sp>
    </p:spTree>
    <p:extLst>
      <p:ext uri="{BB962C8B-B14F-4D97-AF65-F5344CB8AC3E}">
        <p14:creationId xmlns:p14="http://schemas.microsoft.com/office/powerpoint/2010/main" val="404759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sklearn.model_selection.</a:t>
            </a:r>
            <a:r>
              <a:rPr lang="en-US" b="1" err="1"/>
              <a:t>GridSearchCV</a:t>
            </a:r>
            <a:r>
              <a:rPr lang="en-US" b="1"/>
              <a:t>: </a:t>
            </a:r>
            <a:r>
              <a:rPr lang="en-US"/>
              <a:t>Exhaustive search over specified parameter values for an estimator. The grid search provided by </a:t>
            </a:r>
            <a:r>
              <a:rPr lang="en-US" b="1">
                <a:hlinkClick r:id="rId3"/>
              </a:rPr>
              <a:t>GridSearchCV</a:t>
            </a:r>
            <a:r>
              <a:rPr lang="en-US"/>
              <a:t> exhaustively generates candidates from a grid of parameter values specified with the </a:t>
            </a:r>
            <a:r>
              <a:rPr lang="en-US" err="1"/>
              <a:t>param_grid</a:t>
            </a:r>
            <a:r>
              <a:rPr lang="en-US"/>
              <a:t> parameter.</a:t>
            </a:r>
          </a:p>
          <a:p>
            <a:r>
              <a:rPr lang="en-US"/>
              <a:t> </a:t>
            </a:r>
            <a:r>
              <a:rPr lang="en-US" b="1">
                <a:hlinkClick r:id="rId4"/>
              </a:rPr>
              <a:t>RandomizedSearchCV</a:t>
            </a:r>
            <a:r>
              <a:rPr lang="en-US"/>
              <a:t> implements a randomized search over parameters, where each setting is sampled from a distribution over possible parameter values. </a:t>
            </a:r>
            <a:endParaRPr lang="en-US">
              <a:cs typeface="Calibri"/>
            </a:endParaRPr>
          </a:p>
        </p:txBody>
      </p:sp>
      <p:sp>
        <p:nvSpPr>
          <p:cNvPr id="4" name="Slide Number Placeholder 3"/>
          <p:cNvSpPr>
            <a:spLocks noGrp="1"/>
          </p:cNvSpPr>
          <p:nvPr>
            <p:ph type="sldNum" sz="quarter" idx="5"/>
          </p:nvPr>
        </p:nvSpPr>
        <p:spPr/>
        <p:txBody>
          <a:bodyPr/>
          <a:lstStyle/>
          <a:p>
            <a:fld id="{A117EF4E-FC63-46DD-A0A3-B855F3241721}" type="slidenum">
              <a:rPr lang="en-US" smtClean="0"/>
              <a:t>24</a:t>
            </a:fld>
            <a:endParaRPr lang="en-US"/>
          </a:p>
        </p:txBody>
      </p:sp>
    </p:spTree>
    <p:extLst>
      <p:ext uri="{BB962C8B-B14F-4D97-AF65-F5344CB8AC3E}">
        <p14:creationId xmlns:p14="http://schemas.microsoft.com/office/powerpoint/2010/main" val="6700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Random forest as white box.</a:t>
            </a:r>
          </a:p>
        </p:txBody>
      </p:sp>
      <p:sp>
        <p:nvSpPr>
          <p:cNvPr id="4" name="Slide Number Placeholder 3"/>
          <p:cNvSpPr>
            <a:spLocks noGrp="1"/>
          </p:cNvSpPr>
          <p:nvPr>
            <p:ph type="sldNum" sz="quarter" idx="5"/>
          </p:nvPr>
        </p:nvSpPr>
        <p:spPr/>
        <p:txBody>
          <a:bodyPr/>
          <a:lstStyle/>
          <a:p>
            <a:fld id="{A117EF4E-FC63-46DD-A0A3-B855F3241721}" type="slidenum">
              <a:rPr lang="en-US" smtClean="0"/>
              <a:t>26</a:t>
            </a:fld>
            <a:endParaRPr lang="en-US"/>
          </a:p>
        </p:txBody>
      </p:sp>
    </p:spTree>
    <p:extLst>
      <p:ext uri="{BB962C8B-B14F-4D97-AF65-F5344CB8AC3E}">
        <p14:creationId xmlns:p14="http://schemas.microsoft.com/office/powerpoint/2010/main" val="2066445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Here are the most important features after we run the random forest regression. And we group the related variables with color. </a:t>
            </a:r>
          </a:p>
          <a:p>
            <a:endParaRPr lang="en-US"/>
          </a:p>
          <a:p>
            <a:r>
              <a:rPr lang="en-US"/>
              <a:t>We see that the room type is very important and the importance level is also reflected through their impact on price and this also applies to host days.</a:t>
            </a:r>
          </a:p>
          <a:p>
            <a:endParaRPr lang="en-US"/>
          </a:p>
          <a:p>
            <a:r>
              <a:rPr lang="en-US"/>
              <a:t>The two amenities that are important is fireplace and baby friendly. This could be further explored</a:t>
            </a:r>
          </a:p>
          <a:p>
            <a:endParaRPr lang="en-US"/>
          </a:p>
          <a:p>
            <a:r>
              <a:rPr lang="en-US"/>
              <a:t>The two variables that we created in the feature engineering procedure bath per bedroom and bed per person are important which means our feature engineering works.</a:t>
            </a:r>
          </a:p>
          <a:p>
            <a:endParaRPr lang="en-US"/>
          </a:p>
        </p:txBody>
      </p:sp>
      <p:sp>
        <p:nvSpPr>
          <p:cNvPr id="4" name="灯片编号占位符 3"/>
          <p:cNvSpPr>
            <a:spLocks noGrp="1"/>
          </p:cNvSpPr>
          <p:nvPr>
            <p:ph type="sldNum" sz="quarter" idx="5"/>
          </p:nvPr>
        </p:nvSpPr>
        <p:spPr/>
        <p:txBody>
          <a:bodyPr/>
          <a:lstStyle/>
          <a:p>
            <a:fld id="{A117EF4E-FC63-46DD-A0A3-B855F3241721}" type="slidenum">
              <a:rPr lang="en-US" smtClean="0"/>
              <a:t>28</a:t>
            </a:fld>
            <a:endParaRPr lang="en-US"/>
          </a:p>
        </p:txBody>
      </p:sp>
    </p:spTree>
    <p:extLst>
      <p:ext uri="{BB962C8B-B14F-4D97-AF65-F5344CB8AC3E}">
        <p14:creationId xmlns:p14="http://schemas.microsoft.com/office/powerpoint/2010/main" val="24940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EDA finding:</a:t>
            </a:r>
          </a:p>
          <a:p>
            <a:endParaRPr kumimoji="1" lang="en-US" altLang="zh-CN"/>
          </a:p>
          <a:p>
            <a:r>
              <a:rPr kumimoji="1" lang="en-US" altLang="zh-CN"/>
              <a:t>EDA alone, we see experienced hosts charger more expensive and </a:t>
            </a:r>
            <a:r>
              <a:rPr lang="en-US" altLang="zh-CN" sz="1200"/>
              <a:t>log</a:t>
            </a:r>
            <a:r>
              <a:rPr lang="zh-CN" altLang="en-US" sz="1200"/>
              <a:t> </a:t>
            </a:r>
            <a:r>
              <a:rPr lang="en-US" altLang="zh-CN" sz="1200"/>
              <a:t>price</a:t>
            </a:r>
            <a:r>
              <a:rPr lang="zh-CN" altLang="en-US" sz="1200"/>
              <a:t> </a:t>
            </a:r>
            <a:r>
              <a:rPr lang="en-US" altLang="zh-CN" sz="1200"/>
              <a:t>above</a:t>
            </a:r>
            <a:r>
              <a:rPr lang="zh-CN" altLang="en-US" sz="1200"/>
              <a:t> </a:t>
            </a:r>
            <a:r>
              <a:rPr lang="en-US" altLang="zh-CN" sz="1200"/>
              <a:t>5.0,</a:t>
            </a:r>
            <a:r>
              <a:rPr lang="zh-CN" altLang="en-US" sz="1200"/>
              <a:t> </a:t>
            </a:r>
            <a:r>
              <a:rPr lang="en-US" altLang="zh-CN" sz="1200"/>
              <a:t>review</a:t>
            </a:r>
            <a:r>
              <a:rPr lang="zh-CN" altLang="en-US" sz="1200"/>
              <a:t> </a:t>
            </a:r>
            <a:r>
              <a:rPr lang="en-US" altLang="zh-CN" sz="1200"/>
              <a:t>score</a:t>
            </a:r>
            <a:r>
              <a:rPr lang="zh-CN" altLang="en-US" sz="1200"/>
              <a:t> </a:t>
            </a:r>
            <a:r>
              <a:rPr lang="en-US" altLang="zh-CN" sz="1200"/>
              <a:t>ratings</a:t>
            </a:r>
            <a:r>
              <a:rPr lang="zh-CN" altLang="en-US" sz="1200"/>
              <a:t> </a:t>
            </a:r>
            <a:r>
              <a:rPr lang="en-US" altLang="zh-CN" sz="1200"/>
              <a:t>have</a:t>
            </a:r>
            <a:r>
              <a:rPr lang="zh-CN" altLang="en-US" sz="1200"/>
              <a:t> </a:t>
            </a:r>
            <a:r>
              <a:rPr lang="en-US" altLang="zh-CN" sz="1200"/>
              <a:t>significant</a:t>
            </a:r>
            <a:r>
              <a:rPr lang="zh-CN" altLang="en-US" sz="1200"/>
              <a:t> </a:t>
            </a:r>
            <a:r>
              <a:rPr lang="en-US" altLang="zh-CN" sz="1200"/>
              <a:t>fluctuations</a:t>
            </a:r>
          </a:p>
          <a:p>
            <a:endParaRPr lang="en-US" altLang="zh-CN" sz="1200"/>
          </a:p>
          <a:p>
            <a:r>
              <a:rPr lang="en-US" altLang="zh-CN" sz="1200"/>
              <a:t>Even after perplexity tuning, we did not observe clear boundaries between clusters for TSNE</a:t>
            </a:r>
          </a:p>
          <a:p>
            <a:endParaRPr kumimoji="1" lang="en-US" altLang="zh-CN" sz="1200"/>
          </a:p>
          <a:p>
            <a:endParaRPr kumimoji="1" lang="en-US" altLang="zh-CN"/>
          </a:p>
          <a:p>
            <a:r>
              <a:rPr kumimoji="1" lang="en-US" altLang="zh-CN"/>
              <a:t>Model Finding</a:t>
            </a:r>
          </a:p>
          <a:p>
            <a:endParaRPr kumimoji="1" lang="en-US" altLang="zh-CN"/>
          </a:p>
          <a:p>
            <a:endParaRPr kumimoji="1" lang="en-US" altLang="zh-CN"/>
          </a:p>
          <a:p>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A117EF4E-FC63-46DD-A0A3-B855F3241721}" type="slidenum">
              <a:rPr lang="en-US" smtClean="0"/>
              <a:t>29</a:t>
            </a:fld>
            <a:endParaRPr lang="en-US"/>
          </a:p>
        </p:txBody>
      </p:sp>
    </p:spTree>
    <p:extLst>
      <p:ext uri="{BB962C8B-B14F-4D97-AF65-F5344CB8AC3E}">
        <p14:creationId xmlns:p14="http://schemas.microsoft.com/office/powerpoint/2010/main" val="164448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ea typeface="等线"/>
              </a:rPr>
              <a:t>#1 Limitation</a:t>
            </a:r>
          </a:p>
          <a:p>
            <a:endParaRPr kumimoji="1" lang="en-US" altLang="zh-CN"/>
          </a:p>
          <a:p>
            <a:r>
              <a:rPr kumimoji="1" lang="en-US" altLang="zh-CN">
                <a:ea typeface="等线"/>
              </a:rPr>
              <a:t>The scale of our data is limited due to the scope of our dataset. We can tackle this by either generate new analytical variables such as # of </a:t>
            </a:r>
            <a:r>
              <a:rPr kumimoji="1" lang="en-US" altLang="zh-CN" err="1">
                <a:ea typeface="等线"/>
              </a:rPr>
              <a:t>airbnbs</a:t>
            </a:r>
            <a:r>
              <a:rPr kumimoji="1" lang="en-US" altLang="zh-CN">
                <a:ea typeface="等线"/>
              </a:rPr>
              <a:t> within radius of the current listing from our existing data by incorporating other techniques such as GIS or dive deeper into neighborhoods. Or we can do analysis on the thumbnails of the property and analyze as a result. Or we can try to retrieve new data by scraping or incorporate other datasets with similar features.</a:t>
            </a:r>
            <a:endParaRPr lang="en-US" altLang="zh-CN">
              <a:ea typeface="等线"/>
              <a:cs typeface="Calibri"/>
            </a:endParaRPr>
          </a:p>
          <a:p>
            <a:endParaRPr kumimoji="1" lang="en-US" altLang="zh-CN"/>
          </a:p>
          <a:p>
            <a:r>
              <a:rPr kumimoji="1" lang="en-US" altLang="zh-CN">
                <a:ea typeface="等线"/>
              </a:rPr>
              <a:t>#2 Limitation</a:t>
            </a:r>
            <a:endParaRPr lang="en-US" altLang="zh-CN">
              <a:ea typeface="等线"/>
              <a:cs typeface="Calibri"/>
            </a:endParaRPr>
          </a:p>
          <a:p>
            <a:endParaRPr kumimoji="1" lang="en-US" altLang="zh-CN"/>
          </a:p>
          <a:p>
            <a:r>
              <a:rPr kumimoji="1" lang="en-US" altLang="zh-CN">
                <a:ea typeface="等线"/>
              </a:rPr>
              <a:t>Right now, while we did topic mining for description and saw some detailed top2vec word clouds that are related, and we did truncated SVD for the topics, but they did not contribute much to our model even when we put them into our model when se select the topics selected by </a:t>
            </a:r>
            <a:r>
              <a:rPr kumimoji="1" lang="en-US" altLang="zh-CN" err="1">
                <a:ea typeface="等线"/>
              </a:rPr>
              <a:t>Kmeans</a:t>
            </a:r>
            <a:r>
              <a:rPr kumimoji="1" lang="en-US" altLang="zh-CN">
                <a:ea typeface="等线"/>
              </a:rPr>
              <a:t>. So what we can do is we can do a sentiment analysis of the descriptions and use sentiments instead of topics and apply them to our model, we could also try other algorithms as well.</a:t>
            </a:r>
            <a:endParaRPr lang="en-US" altLang="zh-CN">
              <a:ea typeface="等线"/>
              <a:cs typeface="Calibri"/>
            </a:endParaRPr>
          </a:p>
          <a:p>
            <a:endParaRPr kumimoji="1" lang="en-US" altLang="zh-CN"/>
          </a:p>
          <a:p>
            <a:endParaRPr kumimoji="1" lang="en-US" altLang="zh-CN"/>
          </a:p>
          <a:p>
            <a:r>
              <a:rPr kumimoji="1" lang="en-US" altLang="zh-CN">
                <a:ea typeface="等线"/>
              </a:rPr>
              <a:t>#3 limitation</a:t>
            </a:r>
            <a:endParaRPr lang="en-US" altLang="zh-CN">
              <a:ea typeface="等线"/>
              <a:cs typeface="Calibri"/>
            </a:endParaRPr>
          </a:p>
          <a:p>
            <a:endParaRPr kumimoji="1" lang="en-US" altLang="zh-CN"/>
          </a:p>
          <a:p>
            <a:r>
              <a:rPr kumimoji="1" lang="en-US" altLang="zh-CN">
                <a:ea typeface="等线"/>
              </a:rPr>
              <a:t>We have applied four algorithms to our model, Linear Regression, Random Forest, Stack Regressor, Gradient Booster and our gradient booster and random forest turns out to have good results. Our model suffers overfitting, so what we may need to do is to go back to feature engineering after the model and refine our variable. Another thing we can do is to try the deep learning algorithms like CNN.</a:t>
            </a:r>
            <a:endParaRPr lang="en-US" altLang="zh-CN">
              <a:ea typeface="等线"/>
              <a:cs typeface="Calibri"/>
            </a:endParaRPr>
          </a:p>
        </p:txBody>
      </p:sp>
      <p:sp>
        <p:nvSpPr>
          <p:cNvPr id="4" name="灯片编号占位符 3"/>
          <p:cNvSpPr>
            <a:spLocks noGrp="1"/>
          </p:cNvSpPr>
          <p:nvPr>
            <p:ph type="sldNum" sz="quarter" idx="5"/>
          </p:nvPr>
        </p:nvSpPr>
        <p:spPr/>
        <p:txBody>
          <a:bodyPr/>
          <a:lstStyle/>
          <a:p>
            <a:fld id="{A117EF4E-FC63-46DD-A0A3-B855F3241721}" type="slidenum">
              <a:rPr lang="en-US" smtClean="0"/>
              <a:t>31</a:t>
            </a:fld>
            <a:endParaRPr lang="en-US"/>
          </a:p>
        </p:txBody>
      </p:sp>
    </p:spTree>
    <p:extLst>
      <p:ext uri="{BB962C8B-B14F-4D97-AF65-F5344CB8AC3E}">
        <p14:creationId xmlns:p14="http://schemas.microsoft.com/office/powerpoint/2010/main" val="163154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last, we want to proposed two solutions based on our model result. The first one is the price adjustment system. For frequent Airbnb users, they can now start to purchase premium subscription to received price compensation when the property in one area is overprice according to the system output. This will help frequent traveler mitigate the risk of overpaying. However, the compensation will not exceed the 10% that Airbnb charged. The second recommendation is the smart pricing system: this system severed as a guide line for household to charge at a fair price. This is especially useful for new users when they list their property for the very first time. Another use case for the system is when a property has a hard time to find its user, the system will notify the owner with a fair price if they want to generate cashflow. And that’s is for all our presentation. Thank you all for listening. </a:t>
            </a:r>
          </a:p>
        </p:txBody>
      </p:sp>
      <p:sp>
        <p:nvSpPr>
          <p:cNvPr id="4" name="Slide Number Placeholder 3"/>
          <p:cNvSpPr>
            <a:spLocks noGrp="1"/>
          </p:cNvSpPr>
          <p:nvPr>
            <p:ph type="sldNum" sz="quarter" idx="5"/>
          </p:nvPr>
        </p:nvSpPr>
        <p:spPr/>
        <p:txBody>
          <a:bodyPr/>
          <a:lstStyle/>
          <a:p>
            <a:fld id="{A117EF4E-FC63-46DD-A0A3-B855F3241721}" type="slidenum">
              <a:rPr lang="en-US" smtClean="0"/>
              <a:t>32</a:t>
            </a:fld>
            <a:endParaRPr lang="en-US"/>
          </a:p>
        </p:txBody>
      </p:sp>
    </p:spTree>
    <p:extLst>
      <p:ext uri="{BB962C8B-B14F-4D97-AF65-F5344CB8AC3E}">
        <p14:creationId xmlns:p14="http://schemas.microsoft.com/office/powerpoint/2010/main" val="284166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problem statement:</a:t>
            </a:r>
          </a:p>
          <a:p>
            <a:endParaRPr lang="en-US"/>
          </a:p>
          <a:p>
            <a:endParaRPr lang="en-US"/>
          </a:p>
          <a:p>
            <a:r>
              <a:rPr lang="en-US"/>
              <a:t>Next, we are moving on to data overview with kevin</a:t>
            </a:r>
          </a:p>
          <a:p>
            <a:endParaRPr lang="en-US"/>
          </a:p>
          <a:p>
            <a:r>
              <a:rPr lang="en-US"/>
              <a:t> </a:t>
            </a:r>
          </a:p>
        </p:txBody>
      </p:sp>
      <p:sp>
        <p:nvSpPr>
          <p:cNvPr id="4" name="Slide Number Placeholder 3"/>
          <p:cNvSpPr>
            <a:spLocks noGrp="1"/>
          </p:cNvSpPr>
          <p:nvPr>
            <p:ph type="sldNum" sz="quarter" idx="5"/>
          </p:nvPr>
        </p:nvSpPr>
        <p:spPr/>
        <p:txBody>
          <a:bodyPr/>
          <a:lstStyle/>
          <a:p>
            <a:fld id="{A117EF4E-FC63-46DD-A0A3-B855F3241721}" type="slidenum">
              <a:rPr lang="en-US" smtClean="0"/>
              <a:t>3</a:t>
            </a:fld>
            <a:endParaRPr lang="en-US"/>
          </a:p>
        </p:txBody>
      </p:sp>
    </p:spTree>
    <p:extLst>
      <p:ext uri="{BB962C8B-B14F-4D97-AF65-F5344CB8AC3E}">
        <p14:creationId xmlns:p14="http://schemas.microsoft.com/office/powerpoint/2010/main" val="3049976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117EF4E-FC63-46DD-A0A3-B855F3241721}" type="slidenum">
              <a:rPr lang="en-US" smtClean="0"/>
              <a:t>33</a:t>
            </a:fld>
            <a:endParaRPr lang="en-US"/>
          </a:p>
        </p:txBody>
      </p:sp>
    </p:spTree>
    <p:extLst>
      <p:ext uri="{BB962C8B-B14F-4D97-AF65-F5344CB8AC3E}">
        <p14:creationId xmlns:p14="http://schemas.microsoft.com/office/powerpoint/2010/main" val="3169216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A117EF4E-FC63-46DD-A0A3-B855F3241721}" type="slidenum">
              <a:rPr lang="en-US" smtClean="0"/>
              <a:t>34</a:t>
            </a:fld>
            <a:endParaRPr lang="en-US"/>
          </a:p>
        </p:txBody>
      </p:sp>
    </p:spTree>
    <p:extLst>
      <p:ext uri="{BB962C8B-B14F-4D97-AF65-F5344CB8AC3E}">
        <p14:creationId xmlns:p14="http://schemas.microsoft.com/office/powerpoint/2010/main" val="121184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117EF4E-FC63-46DD-A0A3-B855F3241721}" type="slidenum">
              <a:rPr lang="en-US" smtClean="0"/>
              <a:t>4</a:t>
            </a:fld>
            <a:endParaRPr lang="en-US"/>
          </a:p>
        </p:txBody>
      </p:sp>
    </p:spTree>
    <p:extLst>
      <p:ext uri="{BB962C8B-B14F-4D97-AF65-F5344CB8AC3E}">
        <p14:creationId xmlns:p14="http://schemas.microsoft.com/office/powerpoint/2010/main" val="37287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Source:</a:t>
            </a:r>
            <a:r>
              <a:rPr lang="zh-CN" altLang="en-US"/>
              <a:t> </a:t>
            </a:r>
            <a:r>
              <a:rPr lang="en-US"/>
              <a:t>https://</a:t>
            </a:r>
            <a:r>
              <a:rPr lang="en-US" err="1"/>
              <a:t>www.kaggle.com</a:t>
            </a:r>
            <a:r>
              <a:rPr lang="en-US"/>
              <a:t>/</a:t>
            </a:r>
            <a:r>
              <a:rPr lang="en-US" err="1"/>
              <a:t>stevezhenghp</a:t>
            </a:r>
            <a:r>
              <a:rPr lang="en-US"/>
              <a:t>/</a:t>
            </a:r>
            <a:r>
              <a:rPr lang="en-US" err="1"/>
              <a:t>airbnb</a:t>
            </a:r>
            <a:r>
              <a:rPr lang="en-US"/>
              <a:t>-price-prediction</a:t>
            </a:r>
          </a:p>
          <a:p>
            <a:endParaRPr lang="en-US"/>
          </a:p>
        </p:txBody>
      </p:sp>
      <p:sp>
        <p:nvSpPr>
          <p:cNvPr id="4" name="Slide Number Placeholder 3"/>
          <p:cNvSpPr>
            <a:spLocks noGrp="1"/>
          </p:cNvSpPr>
          <p:nvPr>
            <p:ph type="sldNum" sz="quarter" idx="5"/>
          </p:nvPr>
        </p:nvSpPr>
        <p:spPr/>
        <p:txBody>
          <a:bodyPr/>
          <a:lstStyle/>
          <a:p>
            <a:fld id="{A117EF4E-FC63-46DD-A0A3-B855F3241721}" type="slidenum">
              <a:rPr lang="en-US" smtClean="0"/>
              <a:t>5</a:t>
            </a:fld>
            <a:endParaRPr lang="en-US"/>
          </a:p>
        </p:txBody>
      </p:sp>
    </p:spTree>
    <p:extLst>
      <p:ext uri="{BB962C8B-B14F-4D97-AF65-F5344CB8AC3E}">
        <p14:creationId xmlns:p14="http://schemas.microsoft.com/office/powerpoint/2010/main" val="306825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117EF4E-FC63-46DD-A0A3-B855F3241721}" type="slidenum">
              <a:rPr lang="en-US" smtClean="0"/>
              <a:t>11</a:t>
            </a:fld>
            <a:endParaRPr lang="en-US"/>
          </a:p>
        </p:txBody>
      </p:sp>
    </p:spTree>
    <p:extLst>
      <p:ext uri="{BB962C8B-B14F-4D97-AF65-F5344CB8AC3E}">
        <p14:creationId xmlns:p14="http://schemas.microsoft.com/office/powerpoint/2010/main" val="1768975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cs typeface="Calibri"/>
              </a:rPr>
              <a:t>unmodified dataset</a:t>
            </a:r>
            <a:endParaRPr lang="en-US"/>
          </a:p>
        </p:txBody>
      </p:sp>
      <p:sp>
        <p:nvSpPr>
          <p:cNvPr id="4" name="灯片编号占位符 3"/>
          <p:cNvSpPr>
            <a:spLocks noGrp="1"/>
          </p:cNvSpPr>
          <p:nvPr>
            <p:ph type="sldNum" sz="quarter" idx="5"/>
          </p:nvPr>
        </p:nvSpPr>
        <p:spPr/>
        <p:txBody>
          <a:bodyPr/>
          <a:lstStyle/>
          <a:p>
            <a:fld id="{A117EF4E-FC63-46DD-A0A3-B855F3241721}" type="slidenum">
              <a:rPr lang="en-US" smtClean="0"/>
              <a:t>12</a:t>
            </a:fld>
            <a:endParaRPr lang="en-US"/>
          </a:p>
        </p:txBody>
      </p:sp>
    </p:spTree>
    <p:extLst>
      <p:ext uri="{BB962C8B-B14F-4D97-AF65-F5344CB8AC3E}">
        <p14:creationId xmlns:p14="http://schemas.microsoft.com/office/powerpoint/2010/main" val="3636057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Go through some methods in EDA/feature engineering</a:t>
            </a:r>
          </a:p>
          <a:p>
            <a:r>
              <a:rPr lang="en-US">
                <a:cs typeface="Calibri"/>
              </a:rPr>
              <a:t>1: drop unnecessary features.  </a:t>
            </a:r>
            <a:r>
              <a:rPr lang="en-US" err="1">
                <a:cs typeface="Calibri"/>
              </a:rPr>
              <a:t>eg</a:t>
            </a:r>
            <a:r>
              <a:rPr lang="en-US">
                <a:cs typeface="Calibri"/>
              </a:rPr>
              <a:t>: id (100% distinct values)</a:t>
            </a:r>
            <a:endParaRPr lang="en-US"/>
          </a:p>
          <a:p>
            <a:r>
              <a:rPr lang="en-US">
                <a:cs typeface="Calibri"/>
              </a:rPr>
              <a:t>2: find missing values :  consider droping or interpolating  eg: </a:t>
            </a:r>
            <a:r>
              <a:rPr lang="en-US" err="1">
                <a:cs typeface="Calibri"/>
              </a:rPr>
              <a:t>review_Score_rating</a:t>
            </a:r>
            <a:r>
              <a:rPr lang="en-US">
                <a:cs typeface="Calibri"/>
              </a:rPr>
              <a:t> has too many missing values,  drop rows   &gt;   interpolate</a:t>
            </a:r>
          </a:p>
          <a:p>
            <a:r>
              <a:rPr lang="en-US">
                <a:cs typeface="Calibri"/>
              </a:rPr>
              <a:t>3: drop duplicates: no duplicates</a:t>
            </a:r>
          </a:p>
          <a:p>
            <a:r>
              <a:rPr lang="en-US">
                <a:cs typeface="Calibri"/>
              </a:rPr>
              <a:t>4: remove outliers:  eg:host_days, we find there are some outliers and drop them </a:t>
            </a:r>
          </a:p>
          <a:p>
            <a:r>
              <a:rPr lang="en-US">
                <a:cs typeface="Calibri"/>
              </a:rPr>
              <a:t>5. categorical features -&gt; create dummy variables            eg: property_type -&gt; 3 dummies (apartment,house,other)</a:t>
            </a:r>
          </a:p>
          <a:p>
            <a:r>
              <a:rPr lang="en-US">
                <a:cs typeface="Calibri"/>
              </a:rPr>
              <a:t>6: correlation among a few features such as beds, bedrooms.  --&gt; create new features to reduce correaltion</a:t>
            </a:r>
          </a:p>
        </p:txBody>
      </p:sp>
      <p:sp>
        <p:nvSpPr>
          <p:cNvPr id="4" name="Slide Number Placeholder 3"/>
          <p:cNvSpPr>
            <a:spLocks noGrp="1"/>
          </p:cNvSpPr>
          <p:nvPr>
            <p:ph type="sldNum" sz="quarter" idx="5"/>
          </p:nvPr>
        </p:nvSpPr>
        <p:spPr/>
        <p:txBody>
          <a:bodyPr/>
          <a:lstStyle/>
          <a:p>
            <a:fld id="{A117EF4E-FC63-46DD-A0A3-B855F3241721}" type="slidenum">
              <a:rPr lang="en-US" smtClean="0"/>
              <a:t>13</a:t>
            </a:fld>
            <a:endParaRPr lang="en-US"/>
          </a:p>
        </p:txBody>
      </p:sp>
    </p:spTree>
    <p:extLst>
      <p:ext uri="{BB962C8B-B14F-4D97-AF65-F5344CB8AC3E}">
        <p14:creationId xmlns:p14="http://schemas.microsoft.com/office/powerpoint/2010/main" val="95306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final version of our dataset</a:t>
            </a:r>
          </a:p>
          <a:p>
            <a:endParaRPr lang="en-US">
              <a:cs typeface="Calibri"/>
            </a:endParaRPr>
          </a:p>
          <a:p>
            <a:r>
              <a:rPr lang="en-US">
                <a:cs typeface="Calibri"/>
              </a:rPr>
              <a:t>Black: original features left   (after EDA, drop </a:t>
            </a:r>
            <a:r>
              <a:rPr lang="en-US" err="1">
                <a:cs typeface="Calibri"/>
              </a:rPr>
              <a:t>uselss</a:t>
            </a:r>
            <a:r>
              <a:rPr lang="en-US">
                <a:cs typeface="Calibri"/>
              </a:rPr>
              <a:t> features)</a:t>
            </a:r>
          </a:p>
          <a:p>
            <a:r>
              <a:rPr lang="en-US">
                <a:cs typeface="Calibri"/>
              </a:rPr>
              <a:t>Blue:  dummy variables (feature engineering : step1 create dummy)</a:t>
            </a:r>
          </a:p>
          <a:p>
            <a:r>
              <a:rPr lang="en-US">
                <a:cs typeface="Calibri"/>
              </a:rPr>
              <a:t>Red:  new feature created (feature </a:t>
            </a:r>
            <a:r>
              <a:rPr lang="en-US" err="1">
                <a:cs typeface="Calibri"/>
              </a:rPr>
              <a:t>enginering</a:t>
            </a:r>
            <a:r>
              <a:rPr lang="en-US">
                <a:cs typeface="Calibri"/>
              </a:rPr>
              <a:t>: step3 create new features and reduce correlation)</a:t>
            </a:r>
          </a:p>
        </p:txBody>
      </p:sp>
      <p:sp>
        <p:nvSpPr>
          <p:cNvPr id="4" name="Slide Number Placeholder 3"/>
          <p:cNvSpPr>
            <a:spLocks noGrp="1"/>
          </p:cNvSpPr>
          <p:nvPr>
            <p:ph type="sldNum" sz="quarter" idx="5"/>
          </p:nvPr>
        </p:nvSpPr>
        <p:spPr/>
        <p:txBody>
          <a:bodyPr/>
          <a:lstStyle/>
          <a:p>
            <a:fld id="{A117EF4E-FC63-46DD-A0A3-B855F3241721}" type="slidenum">
              <a:rPr lang="en-US" smtClean="0"/>
              <a:t>14</a:t>
            </a:fld>
            <a:endParaRPr lang="en-US"/>
          </a:p>
        </p:txBody>
      </p:sp>
    </p:spTree>
    <p:extLst>
      <p:ext uri="{BB962C8B-B14F-4D97-AF65-F5344CB8AC3E}">
        <p14:creationId xmlns:p14="http://schemas.microsoft.com/office/powerpoint/2010/main" val="311777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Perplexity is a tuneable parameter (a guess about the number of close neighbors each point has.)</a:t>
            </a:r>
          </a:p>
          <a:p>
            <a:r>
              <a:rPr lang="en-US">
                <a:cs typeface="Calibri"/>
              </a:rPr>
              <a:t>So large dataset usually has larger perplexity</a:t>
            </a:r>
          </a:p>
          <a:p>
            <a:endParaRPr lang="en-US">
              <a:cs typeface="Calibri"/>
            </a:endParaRPr>
          </a:p>
          <a:p>
            <a:r>
              <a:rPr lang="en-US">
                <a:cs typeface="Calibri"/>
              </a:rPr>
              <a:t>Here, we basically observe the resulting pictures of our dataset by changing perplexity</a:t>
            </a:r>
          </a:p>
          <a:p>
            <a:r>
              <a:rPr lang="en-US">
                <a:cs typeface="Calibri"/>
              </a:rPr>
              <a:t>Perplexity : 5,20,40,60,80,100 </a:t>
            </a:r>
          </a:p>
          <a:p>
            <a:r>
              <a:rPr lang="en-US">
                <a:cs typeface="Calibri"/>
              </a:rPr>
              <a:t>Color: red  ---&gt; yellow    high price ---&gt; low price</a:t>
            </a:r>
          </a:p>
        </p:txBody>
      </p:sp>
      <p:sp>
        <p:nvSpPr>
          <p:cNvPr id="4" name="Slide Number Placeholder 3"/>
          <p:cNvSpPr>
            <a:spLocks noGrp="1"/>
          </p:cNvSpPr>
          <p:nvPr>
            <p:ph type="sldNum" sz="quarter" idx="5"/>
          </p:nvPr>
        </p:nvSpPr>
        <p:spPr/>
        <p:txBody>
          <a:bodyPr/>
          <a:lstStyle/>
          <a:p>
            <a:fld id="{A117EF4E-FC63-46DD-A0A3-B855F3241721}" type="slidenum">
              <a:rPr lang="en-US" smtClean="0"/>
              <a:t>15</a:t>
            </a:fld>
            <a:endParaRPr lang="en-US"/>
          </a:p>
        </p:txBody>
      </p:sp>
    </p:spTree>
    <p:extLst>
      <p:ext uri="{BB962C8B-B14F-4D97-AF65-F5344CB8AC3E}">
        <p14:creationId xmlns:p14="http://schemas.microsoft.com/office/powerpoint/2010/main" val="2569530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7" name="图片 6" descr="图标&#10;&#10;描述已自动生成">
            <a:extLst>
              <a:ext uri="{FF2B5EF4-FFF2-40B4-BE49-F238E27FC236}">
                <a16:creationId xmlns:a16="http://schemas.microsoft.com/office/drawing/2014/main" id="{ADE66898-47E4-4292-985E-1DB82F67DB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7" name="图片 6" descr="图标&#10;&#10;描述已自动生成">
            <a:extLst>
              <a:ext uri="{FF2B5EF4-FFF2-40B4-BE49-F238E27FC236}">
                <a16:creationId xmlns:a16="http://schemas.microsoft.com/office/drawing/2014/main" id="{720205B4-98DD-4911-B8EF-614203DB63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89252"/>
            <a:ext cx="10515600" cy="1325563"/>
          </a:xfrm>
        </p:spPr>
        <p:txBody>
          <a:bodyPr/>
          <a:lstStyle/>
          <a:p>
            <a:r>
              <a:rPr lang="en-US"/>
              <a:t>Click to edit Master title style</a:t>
            </a:r>
          </a:p>
        </p:txBody>
      </p:sp>
      <p:sp>
        <p:nvSpPr>
          <p:cNvPr id="3" name="Content Placeholder 2"/>
          <p:cNvSpPr>
            <a:spLocks noGrp="1"/>
          </p:cNvSpPr>
          <p:nvPr>
            <p:ph idx="1"/>
          </p:nvPr>
        </p:nvSpPr>
        <p:spPr>
          <a:xfrm>
            <a:off x="838200" y="2011679"/>
            <a:ext cx="10515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图片 6" descr="图标&#10;&#10;描述已自动生成">
            <a:extLst>
              <a:ext uri="{FF2B5EF4-FFF2-40B4-BE49-F238E27FC236}">
                <a16:creationId xmlns:a16="http://schemas.microsoft.com/office/drawing/2014/main" id="{55A64D27-1DAB-48F1-9BB7-9C23D89216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846617"/>
            <a:ext cx="692295" cy="692295"/>
          </a:xfrm>
          <a:prstGeom prst="rect">
            <a:avLst/>
          </a:prstGeom>
        </p:spPr>
      </p:pic>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7" name="图片 6" descr="图标&#10;&#10;描述已自动生成">
            <a:extLst>
              <a:ext uri="{FF2B5EF4-FFF2-40B4-BE49-F238E27FC236}">
                <a16:creationId xmlns:a16="http://schemas.microsoft.com/office/drawing/2014/main" id="{BECBC925-0BEC-4FDA-8CE0-01F540246F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8" name="图片 7" descr="图标&#10;&#10;描述已自动生成">
            <a:extLst>
              <a:ext uri="{FF2B5EF4-FFF2-40B4-BE49-F238E27FC236}">
                <a16:creationId xmlns:a16="http://schemas.microsoft.com/office/drawing/2014/main" id="{0FBF4B06-CA69-4804-BB5C-1012D41737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pic>
        <p:nvPicPr>
          <p:cNvPr id="10" name="图片 9" descr="图标&#10;&#10;描述已自动生成">
            <a:extLst>
              <a:ext uri="{FF2B5EF4-FFF2-40B4-BE49-F238E27FC236}">
                <a16:creationId xmlns:a16="http://schemas.microsoft.com/office/drawing/2014/main" id="{616543BA-9957-401F-8E09-CE02234DC2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pic>
        <p:nvPicPr>
          <p:cNvPr id="6" name="图片 5" descr="图标&#10;&#10;描述已自动生成">
            <a:extLst>
              <a:ext uri="{FF2B5EF4-FFF2-40B4-BE49-F238E27FC236}">
                <a16:creationId xmlns:a16="http://schemas.microsoft.com/office/drawing/2014/main" id="{F96E2506-59BF-4D3F-8D73-B175B04BF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8" name="图片 7" descr="图标&#10;&#10;描述已自动生成">
            <a:extLst>
              <a:ext uri="{FF2B5EF4-FFF2-40B4-BE49-F238E27FC236}">
                <a16:creationId xmlns:a16="http://schemas.microsoft.com/office/drawing/2014/main" id="{698BC2F8-E136-466C-BFA0-DA9D101C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8" name="图片 7" descr="图标&#10;&#10;描述已自动生成">
            <a:extLst>
              <a:ext uri="{FF2B5EF4-FFF2-40B4-BE49-F238E27FC236}">
                <a16:creationId xmlns:a16="http://schemas.microsoft.com/office/drawing/2014/main" id="{39C69901-0728-4DF8-925A-6D22F640B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0893" y="136525"/>
            <a:ext cx="1025814" cy="1025814"/>
          </a:xfrm>
          <a:prstGeom prst="rect">
            <a:avLst/>
          </a:prstGeom>
        </p:spPr>
      </p:pic>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9.jpe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92.sv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svg"/><Relationship Id="rId4" Type="http://schemas.openxmlformats.org/officeDocument/2006/relationships/hyperlink" Target="https://canaldointercambio.com/2020/05/airbnb-10-cenarios-virtuais-sensacionais-do-conforto-de-sua-casa/" TargetMode="External"/><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jpe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jpeg"/></Relationships>
</file>

<file path=ppt/slides/_rels/slide3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8.gif"/></Relationships>
</file>

<file path=ppt/slides/_rels/slide3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9.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6.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60136" y="475488"/>
            <a:ext cx="5007864" cy="3034475"/>
          </a:xfrm>
        </p:spPr>
        <p:txBody>
          <a:bodyPr/>
          <a:lstStyle/>
          <a:p>
            <a:r>
              <a:rPr lang="en-US">
                <a:solidFill>
                  <a:schemeClr val="bg1"/>
                </a:solidFill>
              </a:rPr>
              <a:t>Airbnb Price Prediction</a:t>
            </a:r>
          </a:p>
        </p:txBody>
      </p:sp>
      <p:sp>
        <p:nvSpPr>
          <p:cNvPr id="3" name="Subtitle 2"/>
          <p:cNvSpPr>
            <a:spLocks noGrp="1"/>
          </p:cNvSpPr>
          <p:nvPr>
            <p:ph type="subTitle" idx="1"/>
          </p:nvPr>
        </p:nvSpPr>
        <p:spPr>
          <a:xfrm>
            <a:off x="6096000" y="4208443"/>
            <a:ext cx="4964409" cy="1734912"/>
          </a:xfrm>
        </p:spPr>
        <p:txBody>
          <a:bodyPr vert="horz" lIns="91440" tIns="45720" rIns="91440" bIns="45720" rtlCol="0" anchor="t">
            <a:normAutofit fontScale="55000" lnSpcReduction="20000"/>
          </a:bodyPr>
          <a:lstStyle/>
          <a:p>
            <a:pPr>
              <a:lnSpc>
                <a:spcPct val="170000"/>
              </a:lnSpc>
            </a:pPr>
            <a:r>
              <a:rPr lang="en-US" sz="3500">
                <a:solidFill>
                  <a:schemeClr val="bg1"/>
                </a:solidFill>
              </a:rPr>
              <a:t>Noa Gao, </a:t>
            </a:r>
            <a:r>
              <a:rPr lang="en-US" sz="3500" err="1">
                <a:solidFill>
                  <a:schemeClr val="bg1"/>
                </a:solidFill>
              </a:rPr>
              <a:t>Junrui</a:t>
            </a:r>
            <a:r>
              <a:rPr lang="en-US" sz="3500">
                <a:solidFill>
                  <a:schemeClr val="bg1"/>
                </a:solidFill>
              </a:rPr>
              <a:t> Wan, Maggie Wu, </a:t>
            </a:r>
            <a:r>
              <a:rPr lang="en-US" sz="3500" err="1">
                <a:solidFill>
                  <a:schemeClr val="bg1"/>
                </a:solidFill>
              </a:rPr>
              <a:t>Pujing</a:t>
            </a:r>
            <a:r>
              <a:rPr lang="en-US" sz="3500">
                <a:solidFill>
                  <a:schemeClr val="bg1"/>
                </a:solidFill>
              </a:rPr>
              <a:t> Yang, Kaiwen Zhang, Curtis Zhuang</a:t>
            </a:r>
          </a:p>
          <a:p>
            <a:endParaRPr lang="en-US">
              <a:solidFill>
                <a:schemeClr val="bg1"/>
              </a:solidFill>
            </a:endParaRPr>
          </a:p>
          <a:p>
            <a:r>
              <a:rPr lang="en-US">
                <a:solidFill>
                  <a:schemeClr val="bg1"/>
                </a:solidFill>
              </a:rPr>
              <a:t>March 17th, 2021</a:t>
            </a:r>
          </a:p>
        </p:txBody>
      </p:sp>
      <p:sp>
        <p:nvSpPr>
          <p:cNvPr id="4" name="灯片编号占位符 3">
            <a:extLst>
              <a:ext uri="{FF2B5EF4-FFF2-40B4-BE49-F238E27FC236}">
                <a16:creationId xmlns:a16="http://schemas.microsoft.com/office/drawing/2014/main" id="{CEE063B2-075F-4309-B0C1-BCBCED259D5D}"/>
              </a:ext>
            </a:extLst>
          </p:cNvPr>
          <p:cNvSpPr>
            <a:spLocks noGrp="1"/>
          </p:cNvSpPr>
          <p:nvPr>
            <p:ph type="sldNum" sz="quarter" idx="12"/>
          </p:nvPr>
        </p:nvSpPr>
        <p:spPr/>
        <p:txBody>
          <a:bodyPr/>
          <a:lstStyle/>
          <a:p>
            <a:fld id="{330EA680-D336-4FF7-8B7A-9848BB0A1C32}" type="slidenum">
              <a:rPr lang="en-US" smtClean="0"/>
              <a:t>1</a:t>
            </a:fld>
            <a:endParaRPr lang="zh-CN" alt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6">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Freeform: Shape 18">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20">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9A2A4811-DFD6-4E37-B1A3-1207EF51FE25}"/>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330EA680-D336-4FF7-8B7A-9848BB0A1C32}" type="slidenum">
              <a:rPr lang="en-US">
                <a:solidFill>
                  <a:schemeClr val="bg1"/>
                </a:solidFill>
              </a:rPr>
              <a:pPr algn="ctr">
                <a:spcAft>
                  <a:spcPts val="600"/>
                </a:spcAft>
              </a:pPr>
              <a:t>10</a:t>
            </a:fld>
            <a:endParaRPr lang="en-US">
              <a:solidFill>
                <a:schemeClr val="bg1"/>
              </a:solidFill>
            </a:endParaRPr>
          </a:p>
        </p:txBody>
      </p:sp>
      <p:sp>
        <p:nvSpPr>
          <p:cNvPr id="37" name="TextBox 36">
            <a:extLst>
              <a:ext uri="{FF2B5EF4-FFF2-40B4-BE49-F238E27FC236}">
                <a16:creationId xmlns:a16="http://schemas.microsoft.com/office/drawing/2014/main" id="{48EC25BB-675B-4FC8-9370-16ADE870303C}"/>
              </a:ext>
            </a:extLst>
          </p:cNvPr>
          <p:cNvSpPr txBox="1"/>
          <p:nvPr/>
        </p:nvSpPr>
        <p:spPr>
          <a:xfrm>
            <a:off x="2250546" y="4300582"/>
            <a:ext cx="2343524" cy="338554"/>
          </a:xfrm>
          <a:prstGeom prst="rect">
            <a:avLst/>
          </a:prstGeom>
          <a:noFill/>
        </p:spPr>
        <p:txBody>
          <a:bodyPr wrap="square" rtlCol="0">
            <a:spAutoFit/>
          </a:bodyPr>
          <a:lstStyle/>
          <a:p>
            <a:r>
              <a:rPr lang="en-US" altLang="zh-CN" sz="1600"/>
              <a:t>Avg.</a:t>
            </a:r>
            <a:r>
              <a:rPr lang="zh-CN" altLang="en-US" sz="1600"/>
              <a:t> </a:t>
            </a:r>
            <a:r>
              <a:rPr lang="en-US" altLang="zh-CN" sz="1600"/>
              <a:t>Price</a:t>
            </a:r>
            <a:r>
              <a:rPr lang="zh-CN" altLang="en-US" sz="1600"/>
              <a:t> </a:t>
            </a:r>
            <a:r>
              <a:rPr lang="en-US" altLang="zh-CN" sz="1600"/>
              <a:t>vs</a:t>
            </a:r>
            <a:r>
              <a:rPr lang="zh-CN" altLang="en-US" sz="1600"/>
              <a:t> </a:t>
            </a:r>
            <a:r>
              <a:rPr lang="en-US" altLang="zh-CN" sz="1600"/>
              <a:t>Host</a:t>
            </a:r>
            <a:r>
              <a:rPr lang="zh-CN" altLang="en-US" sz="1600"/>
              <a:t> </a:t>
            </a:r>
            <a:r>
              <a:rPr lang="en-US" altLang="zh-CN" sz="1600"/>
              <a:t>Days</a:t>
            </a:r>
            <a:endParaRPr lang="en-US" sz="1600"/>
          </a:p>
        </p:txBody>
      </p:sp>
      <p:grpSp>
        <p:nvGrpSpPr>
          <p:cNvPr id="43" name="组合 3">
            <a:extLst>
              <a:ext uri="{FF2B5EF4-FFF2-40B4-BE49-F238E27FC236}">
                <a16:creationId xmlns:a16="http://schemas.microsoft.com/office/drawing/2014/main" id="{B97990A7-60A9-40B7-9F02-2D6269415B18}"/>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47" name="Arrow: Chevron 46">
              <a:extLst>
                <a:ext uri="{FF2B5EF4-FFF2-40B4-BE49-F238E27FC236}">
                  <a16:creationId xmlns:a16="http://schemas.microsoft.com/office/drawing/2014/main" id="{CC175DCB-F5FB-4393-9FF8-94A663F8B94F}"/>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48" name="Arrow: Chevron 47">
              <a:extLst>
                <a:ext uri="{FF2B5EF4-FFF2-40B4-BE49-F238E27FC236}">
                  <a16:creationId xmlns:a16="http://schemas.microsoft.com/office/drawing/2014/main" id="{C2333148-B0E0-45E1-A5A4-A9AB64A98B1D}"/>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49" name="Arrow: Chevron 48">
              <a:extLst>
                <a:ext uri="{FF2B5EF4-FFF2-40B4-BE49-F238E27FC236}">
                  <a16:creationId xmlns:a16="http://schemas.microsoft.com/office/drawing/2014/main" id="{4322C717-C8C5-4325-8C65-815A9F891AB0}"/>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50" name="Arrow: Chevron 49">
              <a:extLst>
                <a:ext uri="{FF2B5EF4-FFF2-40B4-BE49-F238E27FC236}">
                  <a16:creationId xmlns:a16="http://schemas.microsoft.com/office/drawing/2014/main" id="{33789112-4D3A-4725-A015-AF9643BB9360}"/>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51" name="Arrow: Chevron 50">
              <a:extLst>
                <a:ext uri="{FF2B5EF4-FFF2-40B4-BE49-F238E27FC236}">
                  <a16:creationId xmlns:a16="http://schemas.microsoft.com/office/drawing/2014/main" id="{6E4B9583-1682-4195-9C6F-417D49132C29}"/>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52" name="Arrow: Chevron 51">
              <a:extLst>
                <a:ext uri="{FF2B5EF4-FFF2-40B4-BE49-F238E27FC236}">
                  <a16:creationId xmlns:a16="http://schemas.microsoft.com/office/drawing/2014/main" id="{B07B6753-7B9C-4B73-A4C5-78FB7045FA44}"/>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53" name="TextBox 52">
            <a:extLst>
              <a:ext uri="{FF2B5EF4-FFF2-40B4-BE49-F238E27FC236}">
                <a16:creationId xmlns:a16="http://schemas.microsoft.com/office/drawing/2014/main" id="{45E338FA-75FF-4C96-89BA-5C1024EFEBF1}"/>
              </a:ext>
            </a:extLst>
          </p:cNvPr>
          <p:cNvSpPr txBox="1"/>
          <p:nvPr/>
        </p:nvSpPr>
        <p:spPr>
          <a:xfrm>
            <a:off x="8204274" y="1429733"/>
            <a:ext cx="3798336" cy="338554"/>
          </a:xfrm>
          <a:prstGeom prst="rect">
            <a:avLst/>
          </a:prstGeom>
          <a:noFill/>
        </p:spPr>
        <p:txBody>
          <a:bodyPr wrap="square" rtlCol="0">
            <a:spAutoFit/>
          </a:bodyPr>
          <a:lstStyle>
            <a:defPPr>
              <a:defRPr lang="en-US"/>
            </a:defPPr>
            <a:lvl1pPr>
              <a:defRPr sz="1400"/>
            </a:lvl1pPr>
          </a:lstStyle>
          <a:p>
            <a:pPr algn="ctr"/>
            <a:r>
              <a:rPr lang="en-US" altLang="zh-CN" sz="1600"/>
              <a:t>Review</a:t>
            </a:r>
            <a:r>
              <a:rPr lang="zh-CN" altLang="en-US" sz="1600"/>
              <a:t> </a:t>
            </a:r>
            <a:r>
              <a:rPr lang="en-US" altLang="zh-CN" sz="1600"/>
              <a:t>Score</a:t>
            </a:r>
            <a:r>
              <a:rPr lang="zh-CN" altLang="en-US" sz="1600"/>
              <a:t> </a:t>
            </a:r>
            <a:r>
              <a:rPr lang="en-US" altLang="zh-CN" sz="1600"/>
              <a:t>Rating</a:t>
            </a:r>
            <a:r>
              <a:rPr lang="zh-CN" altLang="en-US" sz="1600"/>
              <a:t> </a:t>
            </a:r>
            <a:r>
              <a:rPr lang="en-US" altLang="zh-CN" sz="1600"/>
              <a:t>vs</a:t>
            </a:r>
            <a:r>
              <a:rPr lang="zh-CN" altLang="en-US" sz="1600"/>
              <a:t> </a:t>
            </a:r>
            <a:r>
              <a:rPr lang="en-US" altLang="zh-CN" sz="1600"/>
              <a:t>Log</a:t>
            </a:r>
            <a:r>
              <a:rPr lang="zh-CN" altLang="en-US" sz="1600"/>
              <a:t> </a:t>
            </a:r>
            <a:r>
              <a:rPr lang="en-US" altLang="zh-CN" sz="1600"/>
              <a:t>Price</a:t>
            </a:r>
            <a:endParaRPr lang="en-US" sz="1600"/>
          </a:p>
        </p:txBody>
      </p:sp>
      <p:sp>
        <p:nvSpPr>
          <p:cNvPr id="3" name="TextBox 2">
            <a:extLst>
              <a:ext uri="{FF2B5EF4-FFF2-40B4-BE49-F238E27FC236}">
                <a16:creationId xmlns:a16="http://schemas.microsoft.com/office/drawing/2014/main" id="{E4427BF6-0559-6141-A745-31C2A6BBBEDB}"/>
              </a:ext>
            </a:extLst>
          </p:cNvPr>
          <p:cNvSpPr txBox="1"/>
          <p:nvPr/>
        </p:nvSpPr>
        <p:spPr>
          <a:xfrm>
            <a:off x="646307" y="5399773"/>
            <a:ext cx="2864973" cy="646331"/>
          </a:xfrm>
          <a:prstGeom prst="rect">
            <a:avLst/>
          </a:prstGeom>
          <a:noFill/>
        </p:spPr>
        <p:txBody>
          <a:bodyPr wrap="square" rtlCol="0">
            <a:spAutoFit/>
          </a:bodyPr>
          <a:lstStyle/>
          <a:p>
            <a:r>
              <a:rPr lang="en-US" altLang="zh-CN"/>
              <a:t>Generally,</a:t>
            </a:r>
            <a:r>
              <a:rPr lang="zh-CN" altLang="en-US"/>
              <a:t> </a:t>
            </a:r>
            <a:r>
              <a:rPr lang="en-US" altLang="zh-CN"/>
              <a:t>average</a:t>
            </a:r>
            <a:r>
              <a:rPr lang="zh-CN" altLang="en-US"/>
              <a:t> </a:t>
            </a:r>
            <a:r>
              <a:rPr lang="en-US" altLang="zh-CN"/>
              <a:t>price</a:t>
            </a:r>
            <a:r>
              <a:rPr lang="zh-CN" altLang="en-US"/>
              <a:t> </a:t>
            </a:r>
            <a:r>
              <a:rPr lang="en-US" altLang="zh-CN"/>
              <a:t>increased</a:t>
            </a:r>
            <a:r>
              <a:rPr lang="zh-CN" altLang="en-US"/>
              <a:t> </a:t>
            </a:r>
            <a:r>
              <a:rPr lang="en-US" altLang="zh-CN"/>
              <a:t>with</a:t>
            </a:r>
            <a:r>
              <a:rPr lang="zh-CN" altLang="en-US"/>
              <a:t> </a:t>
            </a:r>
            <a:r>
              <a:rPr lang="en-US" altLang="zh-CN"/>
              <a:t>host</a:t>
            </a:r>
            <a:r>
              <a:rPr lang="zh-CN" altLang="en-US"/>
              <a:t> </a:t>
            </a:r>
            <a:r>
              <a:rPr lang="en-US" altLang="zh-CN"/>
              <a:t>days</a:t>
            </a:r>
            <a:endParaRPr lang="en-US"/>
          </a:p>
        </p:txBody>
      </p:sp>
      <p:sp>
        <p:nvSpPr>
          <p:cNvPr id="5" name="TextBox 4">
            <a:extLst>
              <a:ext uri="{FF2B5EF4-FFF2-40B4-BE49-F238E27FC236}">
                <a16:creationId xmlns:a16="http://schemas.microsoft.com/office/drawing/2014/main" id="{992F4782-3935-EF42-8CBD-FFBCE114EAC1}"/>
              </a:ext>
            </a:extLst>
          </p:cNvPr>
          <p:cNvSpPr txBox="1"/>
          <p:nvPr/>
        </p:nvSpPr>
        <p:spPr>
          <a:xfrm>
            <a:off x="5109732" y="5874772"/>
            <a:ext cx="4224711" cy="584775"/>
          </a:xfrm>
          <a:prstGeom prst="rect">
            <a:avLst/>
          </a:prstGeom>
          <a:noFill/>
        </p:spPr>
        <p:txBody>
          <a:bodyPr wrap="square" rtlCol="0">
            <a:spAutoFit/>
          </a:bodyPr>
          <a:lstStyle/>
          <a:p>
            <a:r>
              <a:rPr lang="en-US" altLang="zh-CN" sz="1600"/>
              <a:t>For</a:t>
            </a:r>
            <a:r>
              <a:rPr lang="zh-CN" altLang="en-US" sz="1600"/>
              <a:t> </a:t>
            </a:r>
            <a:r>
              <a:rPr lang="en-US" altLang="zh-CN" sz="1600"/>
              <a:t>log</a:t>
            </a:r>
            <a:r>
              <a:rPr lang="zh-CN" altLang="en-US" sz="1600"/>
              <a:t> </a:t>
            </a:r>
            <a:r>
              <a:rPr lang="en-US" altLang="zh-CN" sz="1600"/>
              <a:t>price</a:t>
            </a:r>
            <a:r>
              <a:rPr lang="zh-CN" altLang="en-US" sz="1600"/>
              <a:t> </a:t>
            </a:r>
            <a:r>
              <a:rPr lang="en-US" altLang="zh-CN" sz="1600"/>
              <a:t>above</a:t>
            </a:r>
            <a:r>
              <a:rPr lang="zh-CN" altLang="en-US" sz="1600"/>
              <a:t> </a:t>
            </a:r>
            <a:r>
              <a:rPr lang="en-US" altLang="zh-CN" sz="1600"/>
              <a:t>5.0,</a:t>
            </a:r>
            <a:r>
              <a:rPr lang="zh-CN" altLang="en-US" sz="1600"/>
              <a:t> </a:t>
            </a:r>
            <a:r>
              <a:rPr lang="en-US" altLang="zh-CN" sz="1600"/>
              <a:t>review</a:t>
            </a:r>
            <a:r>
              <a:rPr lang="zh-CN" altLang="en-US" sz="1600"/>
              <a:t> </a:t>
            </a:r>
            <a:r>
              <a:rPr lang="en-US" altLang="zh-CN" sz="1600"/>
              <a:t>score</a:t>
            </a:r>
            <a:r>
              <a:rPr lang="zh-CN" altLang="en-US" sz="1600"/>
              <a:t> </a:t>
            </a:r>
            <a:r>
              <a:rPr lang="en-US" altLang="zh-CN" sz="1600"/>
              <a:t>ratings</a:t>
            </a:r>
            <a:r>
              <a:rPr lang="zh-CN" altLang="en-US" sz="1600"/>
              <a:t> </a:t>
            </a:r>
            <a:r>
              <a:rPr lang="en-US" altLang="zh-CN" sz="1600"/>
              <a:t>have</a:t>
            </a:r>
            <a:r>
              <a:rPr lang="zh-CN" altLang="en-US" sz="1600"/>
              <a:t> </a:t>
            </a:r>
            <a:r>
              <a:rPr lang="en-US" altLang="zh-CN" sz="1600"/>
              <a:t>significant</a:t>
            </a:r>
            <a:r>
              <a:rPr lang="zh-CN" altLang="en-US" sz="1600"/>
              <a:t> </a:t>
            </a:r>
            <a:r>
              <a:rPr lang="en-US" altLang="zh-CN" sz="1600"/>
              <a:t>fluctuations</a:t>
            </a:r>
            <a:endParaRPr lang="en-US" sz="1600"/>
          </a:p>
        </p:txBody>
      </p:sp>
      <p:pic>
        <p:nvPicPr>
          <p:cNvPr id="6" name="Picture 6" descr="Chart, bar chart&#10;&#10;Description automatically generated">
            <a:extLst>
              <a:ext uri="{FF2B5EF4-FFF2-40B4-BE49-F238E27FC236}">
                <a16:creationId xmlns:a16="http://schemas.microsoft.com/office/drawing/2014/main" id="{460396D2-9749-427E-B8E0-71F240D88833}"/>
              </a:ext>
            </a:extLst>
          </p:cNvPr>
          <p:cNvPicPr>
            <a:picLocks noChangeAspect="1"/>
          </p:cNvPicPr>
          <p:nvPr/>
        </p:nvPicPr>
        <p:blipFill>
          <a:blip r:embed="rId2"/>
          <a:stretch>
            <a:fillRect/>
          </a:stretch>
        </p:blipFill>
        <p:spPr>
          <a:xfrm>
            <a:off x="2254469" y="1184617"/>
            <a:ext cx="2423652" cy="3175820"/>
          </a:xfrm>
          <a:prstGeom prst="rect">
            <a:avLst/>
          </a:prstGeom>
        </p:spPr>
      </p:pic>
      <p:pic>
        <p:nvPicPr>
          <p:cNvPr id="7" name="Picture 7" descr="Chart, histogram&#10;&#10;Description automatically generated">
            <a:extLst>
              <a:ext uri="{FF2B5EF4-FFF2-40B4-BE49-F238E27FC236}">
                <a16:creationId xmlns:a16="http://schemas.microsoft.com/office/drawing/2014/main" id="{3A713925-CAEE-4C5C-839B-584AFA0766F7}"/>
              </a:ext>
            </a:extLst>
          </p:cNvPr>
          <p:cNvPicPr>
            <a:picLocks noChangeAspect="1"/>
          </p:cNvPicPr>
          <p:nvPr/>
        </p:nvPicPr>
        <p:blipFill>
          <a:blip r:embed="rId3"/>
          <a:stretch>
            <a:fillRect/>
          </a:stretch>
        </p:blipFill>
        <p:spPr>
          <a:xfrm>
            <a:off x="6467193" y="2563221"/>
            <a:ext cx="5383794" cy="3006588"/>
          </a:xfrm>
          <a:prstGeom prst="rect">
            <a:avLst/>
          </a:prstGeom>
        </p:spPr>
      </p:pic>
    </p:spTree>
    <p:extLst>
      <p:ext uri="{BB962C8B-B14F-4D97-AF65-F5344CB8AC3E}">
        <p14:creationId xmlns:p14="http://schemas.microsoft.com/office/powerpoint/2010/main" val="2053876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7" descr="A picture containing indoor, floor, wall, window&#10;&#10;Description automatically generated">
            <a:extLst>
              <a:ext uri="{FF2B5EF4-FFF2-40B4-BE49-F238E27FC236}">
                <a16:creationId xmlns:a16="http://schemas.microsoft.com/office/drawing/2014/main" id="{F6F735DC-7686-4210-9C21-41438E5CBD09}"/>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5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a:xfrm>
            <a:off x="709448" y="1913950"/>
            <a:ext cx="4204137" cy="1342754"/>
          </a:xfrm>
        </p:spPr>
        <p:txBody>
          <a:bodyPr>
            <a:normAutofit/>
          </a:bodyPr>
          <a:lstStyle/>
          <a:p>
            <a:pPr algn="ctr"/>
            <a:r>
              <a:rPr lang="en-US">
                <a:cs typeface="Calibri Light"/>
              </a:rPr>
              <a:t>Data Preparation</a:t>
            </a:r>
            <a:endParaRPr lang="en-US"/>
          </a:p>
        </p:txBody>
      </p:sp>
      <p:sp>
        <p:nvSpPr>
          <p:cNvPr id="4" name="灯片编号占位符 3">
            <a:extLst>
              <a:ext uri="{FF2B5EF4-FFF2-40B4-BE49-F238E27FC236}">
                <a16:creationId xmlns:a16="http://schemas.microsoft.com/office/drawing/2014/main" id="{B475A1C4-E19B-47BA-A193-00CE997CEE8C}"/>
              </a:ext>
            </a:extLst>
          </p:cNvPr>
          <p:cNvSpPr>
            <a:spLocks noGrp="1"/>
          </p:cNvSpPr>
          <p:nvPr>
            <p:ph type="sldNum" sz="quarter" idx="12"/>
          </p:nvPr>
        </p:nvSpPr>
        <p:spPr>
          <a:xfrm>
            <a:off x="2568203" y="1232300"/>
            <a:ext cx="473336" cy="445807"/>
          </a:xfrm>
          <a:prstGeom prst="ellipse">
            <a:avLst/>
          </a:prstGeom>
          <a:solidFill>
            <a:schemeClr val="bg1">
              <a:alpha val="70000"/>
            </a:schemeClr>
          </a:solidFill>
          <a:ln>
            <a:solidFill>
              <a:schemeClr val="tx1">
                <a:lumMod val="75000"/>
                <a:lumOff val="25000"/>
              </a:schemeClr>
            </a:solidFill>
          </a:ln>
        </p:spPr>
        <p:txBody>
          <a:bodyPr>
            <a:normAutofit/>
          </a:bodyPr>
          <a:lstStyle/>
          <a:p>
            <a:pPr algn="ctr">
              <a:lnSpc>
                <a:spcPct val="90000"/>
              </a:lnSpc>
              <a:spcAft>
                <a:spcPts val="600"/>
              </a:spcAft>
            </a:pPr>
            <a:fld id="{330EA680-D336-4FF7-8B7A-9848BB0A1C32}" type="slidenum">
              <a:rPr lang="en-US" sz="1100">
                <a:solidFill>
                  <a:schemeClr val="tx1"/>
                </a:solidFill>
              </a:rPr>
              <a:pPr algn="ctr">
                <a:lnSpc>
                  <a:spcPct val="90000"/>
                </a:lnSpc>
                <a:spcAft>
                  <a:spcPts val="600"/>
                </a:spcAft>
              </a:pPr>
              <a:t>11</a:t>
            </a:fld>
            <a:endParaRPr lang="zh-CN" altLang="en-US" sz="1100">
              <a:solidFill>
                <a:schemeClr val="tx1"/>
              </a:solidFill>
            </a:endParaRPr>
          </a:p>
        </p:txBody>
      </p:sp>
      <p:cxnSp>
        <p:nvCxnSpPr>
          <p:cNvPr id="52" name="Straight Connector 5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805B23-1666-42E7-ACC4-9689365F29B9}"/>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US" altLang="zh-CN" sz="1800">
                <a:cs typeface="Calibri"/>
              </a:rPr>
              <a:t>Data</a:t>
            </a:r>
            <a:r>
              <a:rPr lang="zh-CN" altLang="en-US" sz="1800">
                <a:cs typeface="Calibri"/>
              </a:rPr>
              <a:t> </a:t>
            </a:r>
            <a:r>
              <a:rPr lang="en-US" sz="1800">
                <a:cs typeface="Calibri"/>
              </a:rPr>
              <a:t>Cleaning</a:t>
            </a:r>
          </a:p>
          <a:p>
            <a:r>
              <a:rPr lang="en-US" sz="1800">
                <a:cs typeface="Calibri"/>
              </a:rPr>
              <a:t>Text Mining</a:t>
            </a:r>
          </a:p>
          <a:p>
            <a:r>
              <a:rPr lang="en-US" sz="1800">
                <a:cs typeface="Calibri"/>
              </a:rPr>
              <a:t>Feature Engineering</a:t>
            </a:r>
          </a:p>
          <a:p>
            <a:r>
              <a:rPr lang="en-US" sz="1800">
                <a:cs typeface="Calibri"/>
              </a:rPr>
              <a:t>Visualization</a:t>
            </a:r>
          </a:p>
          <a:p>
            <a:pPr marL="0" indent="0">
              <a:buNone/>
            </a:pPr>
            <a:endParaRPr lang="en-US" sz="1800">
              <a:cs typeface="Calibri"/>
            </a:endParaRPr>
          </a:p>
        </p:txBody>
      </p:sp>
    </p:spTree>
    <p:extLst>
      <p:ext uri="{BB962C8B-B14F-4D97-AF65-F5344CB8AC3E}">
        <p14:creationId xmlns:p14="http://schemas.microsoft.com/office/powerpoint/2010/main" val="808649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0CBB-54CB-47B7-936D-99375FA8971D}"/>
              </a:ext>
            </a:extLst>
          </p:cNvPr>
          <p:cNvSpPr>
            <a:spLocks noGrp="1"/>
          </p:cNvSpPr>
          <p:nvPr>
            <p:ph type="title"/>
          </p:nvPr>
        </p:nvSpPr>
        <p:spPr/>
        <p:txBody>
          <a:bodyPr/>
          <a:lstStyle/>
          <a:p>
            <a:r>
              <a:rPr lang="en-US" sz="3600"/>
              <a:t>Data </a:t>
            </a:r>
            <a:r>
              <a:rPr lang="en-US" sz="3600">
                <a:ea typeface="方正姚体"/>
              </a:rPr>
              <a:t>Preparation</a:t>
            </a:r>
            <a:endParaRPr lang="en-US" altLang="zh-CN" sz="2800">
              <a:ea typeface="方正姚体"/>
            </a:endParaRPr>
          </a:p>
        </p:txBody>
      </p:sp>
      <p:sp>
        <p:nvSpPr>
          <p:cNvPr id="4" name="Slide Number Placeholder 3">
            <a:extLst>
              <a:ext uri="{FF2B5EF4-FFF2-40B4-BE49-F238E27FC236}">
                <a16:creationId xmlns:a16="http://schemas.microsoft.com/office/drawing/2014/main" id="{31F71061-82E0-452F-BB58-531D1C597832}"/>
              </a:ext>
            </a:extLst>
          </p:cNvPr>
          <p:cNvSpPr>
            <a:spLocks noGrp="1"/>
          </p:cNvSpPr>
          <p:nvPr>
            <p:ph type="sldNum" sz="quarter" idx="12"/>
          </p:nvPr>
        </p:nvSpPr>
        <p:spPr/>
        <p:txBody>
          <a:bodyPr/>
          <a:lstStyle/>
          <a:p>
            <a:fld id="{330EA680-D336-4FF7-8B7A-9848BB0A1C32}" type="slidenum">
              <a:rPr lang="en-US" smtClean="0"/>
              <a:t>12</a:t>
            </a:fld>
            <a:endParaRPr lang="en-US"/>
          </a:p>
        </p:txBody>
      </p:sp>
      <p:graphicFrame>
        <p:nvGraphicFramePr>
          <p:cNvPr id="14" name="Table 12">
            <a:extLst>
              <a:ext uri="{FF2B5EF4-FFF2-40B4-BE49-F238E27FC236}">
                <a16:creationId xmlns:a16="http://schemas.microsoft.com/office/drawing/2014/main" id="{9738FD02-4D1F-44A5-B16C-0886F891FCEA}"/>
              </a:ext>
            </a:extLst>
          </p:cNvPr>
          <p:cNvGraphicFramePr>
            <a:graphicFrameLocks/>
          </p:cNvGraphicFramePr>
          <p:nvPr>
            <p:extLst>
              <p:ext uri="{D42A27DB-BD31-4B8C-83A1-F6EECF244321}">
                <p14:modId xmlns:p14="http://schemas.microsoft.com/office/powerpoint/2010/main" val="209400352"/>
              </p:ext>
            </p:extLst>
          </p:nvPr>
        </p:nvGraphicFramePr>
        <p:xfrm>
          <a:off x="1194816" y="2608574"/>
          <a:ext cx="9802368" cy="2595875"/>
        </p:xfrm>
        <a:graphic>
          <a:graphicData uri="http://schemas.openxmlformats.org/drawingml/2006/table">
            <a:tbl>
              <a:tblPr bandRow="1">
                <a:tableStyleId>{2D5ABB26-0587-4C30-8999-92F81FD0307C}</a:tableStyleId>
              </a:tblPr>
              <a:tblGrid>
                <a:gridCol w="2450592">
                  <a:extLst>
                    <a:ext uri="{9D8B030D-6E8A-4147-A177-3AD203B41FA5}">
                      <a16:colId xmlns:a16="http://schemas.microsoft.com/office/drawing/2014/main" val="4102541435"/>
                    </a:ext>
                  </a:extLst>
                </a:gridCol>
                <a:gridCol w="2450592">
                  <a:extLst>
                    <a:ext uri="{9D8B030D-6E8A-4147-A177-3AD203B41FA5}">
                      <a16:colId xmlns:a16="http://schemas.microsoft.com/office/drawing/2014/main" val="1819389723"/>
                    </a:ext>
                  </a:extLst>
                </a:gridCol>
                <a:gridCol w="2450592">
                  <a:extLst>
                    <a:ext uri="{9D8B030D-6E8A-4147-A177-3AD203B41FA5}">
                      <a16:colId xmlns:a16="http://schemas.microsoft.com/office/drawing/2014/main" val="4004259922"/>
                    </a:ext>
                  </a:extLst>
                </a:gridCol>
                <a:gridCol w="2450592">
                  <a:extLst>
                    <a:ext uri="{9D8B030D-6E8A-4147-A177-3AD203B41FA5}">
                      <a16:colId xmlns:a16="http://schemas.microsoft.com/office/drawing/2014/main" val="12102767"/>
                    </a:ext>
                  </a:extLst>
                </a:gridCol>
              </a:tblGrid>
              <a:tr h="370840">
                <a:tc>
                  <a:txBody>
                    <a:bodyPr/>
                    <a:lstStyle/>
                    <a:p>
                      <a:r>
                        <a:rPr lang="en-US" sz="1600" strike="noStrike"/>
                        <a:t>id</a:t>
                      </a:r>
                      <a:endParaRPr lang="en-US" sz="1600" strike="noStrike">
                        <a:solidFill>
                          <a:schemeClr val="tx1"/>
                        </a:solidFill>
                      </a:endParaRPr>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600" strike="noStrike" err="1"/>
                        <a:t>property_type</a:t>
                      </a:r>
                      <a:endParaRPr lang="en-US" sz="1600" strike="noStrike">
                        <a:solidFill>
                          <a:schemeClr val="tx1"/>
                        </a:solidFill>
                      </a:endParaRPr>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600" strike="noStrike" err="1"/>
                        <a:t>room_type</a:t>
                      </a:r>
                      <a:endParaRPr lang="en-US" sz="1600" strike="noStrike" err="1">
                        <a:solidFill>
                          <a:schemeClr val="tx1"/>
                        </a:solidFill>
                      </a:endParaRPr>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a:t>amenities</a:t>
                      </a:r>
                      <a:endParaRPr lang="en-US" sz="1600" strike="noStrike">
                        <a:solidFill>
                          <a:schemeClr val="tx1"/>
                        </a:solidFill>
                      </a:endParaRPr>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26649753"/>
                  </a:ext>
                </a:extLst>
              </a:tr>
              <a:tr h="370840">
                <a:tc>
                  <a:txBody>
                    <a:bodyPr/>
                    <a:lstStyle/>
                    <a:p>
                      <a:pPr lvl="0">
                        <a:buNone/>
                      </a:pPr>
                      <a:r>
                        <a:rPr lang="en-US" sz="1600" u="none" strike="noStrike" noProof="0"/>
                        <a:t>accommodates</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a:t>bathrooms</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err="1"/>
                        <a:t>bed_type</a:t>
                      </a:r>
                      <a:endParaRPr lang="en-US" sz="1600" strike="noStrike" err="1">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err="1"/>
                        <a:t>cancellation_policy</a:t>
                      </a:r>
                      <a:endParaRPr lang="en-US" sz="1600" strike="noStrike" err="1">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91372921"/>
                  </a:ext>
                </a:extLst>
              </a:tr>
              <a:tr h="370840">
                <a:tc>
                  <a:txBody>
                    <a:bodyPr/>
                    <a:lstStyle/>
                    <a:p>
                      <a:pPr lvl="0">
                        <a:buNone/>
                      </a:pPr>
                      <a:r>
                        <a:rPr lang="en-US" sz="1600" u="none" strike="noStrike" noProof="0" err="1"/>
                        <a:t>cleaning_fee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a:t>city</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a:t>description</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err="1"/>
                        <a:t>first_review</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2881742"/>
                  </a:ext>
                </a:extLst>
              </a:tr>
              <a:tr h="370840">
                <a:tc>
                  <a:txBody>
                    <a:bodyPr/>
                    <a:lstStyle/>
                    <a:p>
                      <a:pPr lvl="0">
                        <a:buNone/>
                      </a:pPr>
                      <a:r>
                        <a:rPr lang="en-US" sz="1600" u="none" strike="noStrike" noProof="0" err="1"/>
                        <a:t>host_has_profile_pic</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noProof="0"/>
                        <a:t>host</a:t>
                      </a:r>
                      <a:r>
                        <a:rPr lang="en-US" sz="1600" strike="noStrike"/>
                        <a:t>_</a:t>
                      </a:r>
                      <a:r>
                        <a:rPr lang="en-US" sz="1600" strike="noStrike" err="1"/>
                        <a:t>identity_verified</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err="1"/>
                        <a:t>host_response_rate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err="1"/>
                        <a:t>host_since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22998821"/>
                  </a:ext>
                </a:extLst>
              </a:tr>
              <a:tr h="370839">
                <a:tc>
                  <a:txBody>
                    <a:bodyPr/>
                    <a:lstStyle/>
                    <a:p>
                      <a:pPr lvl="0">
                        <a:buNone/>
                      </a:pPr>
                      <a:r>
                        <a:rPr lang="en-US" sz="1600" strike="noStrike" err="1"/>
                        <a:t>instant_bookable</a:t>
                      </a:r>
                      <a:endParaRPr lang="en-US" sz="1600" strike="noStrike" err="1">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err="1"/>
                        <a:t>last_review</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a:t>latitude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a:t>longitude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09304790"/>
                  </a:ext>
                </a:extLst>
              </a:tr>
              <a:tr h="370838">
                <a:tc>
                  <a:txBody>
                    <a:bodyPr/>
                    <a:lstStyle/>
                    <a:p>
                      <a:pPr lvl="0">
                        <a:buNone/>
                      </a:pPr>
                      <a:r>
                        <a:rPr lang="en-US" sz="1600" strike="noStrike"/>
                        <a:t>name</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err="1"/>
                        <a:t>neighbourhood</a:t>
                      </a:r>
                      <a:endParaRPr lang="en-US" sz="1600" strike="noStrike" err="1">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strike="noStrike" err="1"/>
                        <a:t>number_of_reviews</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u="none" strike="noStrike" noProof="0" err="1"/>
                        <a:t>review_scores_rating</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2294025"/>
                  </a:ext>
                </a:extLst>
              </a:tr>
              <a:tr h="370838">
                <a:tc>
                  <a:txBody>
                    <a:bodyPr/>
                    <a:lstStyle/>
                    <a:p>
                      <a:pPr lvl="0">
                        <a:buNone/>
                      </a:pPr>
                      <a:r>
                        <a:rPr lang="en-US" sz="1600" strike="noStrike" err="1"/>
                        <a:t>thumbnail_url</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r>
                        <a:rPr lang="en-US" sz="1600" strike="noStrike" err="1"/>
                        <a:t>zipcode</a:t>
                      </a:r>
                      <a:endParaRPr lang="en-US" sz="1600" strike="noStrike" err="1">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r>
                        <a:rPr lang="en-US" sz="1600" strike="noStrike"/>
                        <a:t>bedrooms</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r>
                        <a:rPr lang="en-US" sz="1600" strike="noStrike"/>
                        <a:t>beds</a:t>
                      </a:r>
                      <a:endParaRPr lang="en-US" sz="1600" strike="noStrike">
                        <a:solidFill>
                          <a:schemeClr val="tx1"/>
                        </a:solidFill>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069154"/>
                  </a:ext>
                </a:extLst>
              </a:tr>
            </a:tbl>
          </a:graphicData>
        </a:graphic>
      </p:graphicFrame>
      <p:grpSp>
        <p:nvGrpSpPr>
          <p:cNvPr id="13" name="组合 3">
            <a:extLst>
              <a:ext uri="{FF2B5EF4-FFF2-40B4-BE49-F238E27FC236}">
                <a16:creationId xmlns:a16="http://schemas.microsoft.com/office/drawing/2014/main" id="{652CF524-0319-4F9D-8030-F941AFFEAB31}"/>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15" name="Arrow: Chevron 14">
              <a:extLst>
                <a:ext uri="{FF2B5EF4-FFF2-40B4-BE49-F238E27FC236}">
                  <a16:creationId xmlns:a16="http://schemas.microsoft.com/office/drawing/2014/main" id="{07B549CE-9833-45EB-A31D-735BD0CD3489}"/>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6" name="Arrow: Chevron 15">
              <a:extLst>
                <a:ext uri="{FF2B5EF4-FFF2-40B4-BE49-F238E27FC236}">
                  <a16:creationId xmlns:a16="http://schemas.microsoft.com/office/drawing/2014/main" id="{B1C2307C-7450-4DD5-829A-EC7C60AFC991}"/>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7" name="Arrow: Chevron 16">
              <a:extLst>
                <a:ext uri="{FF2B5EF4-FFF2-40B4-BE49-F238E27FC236}">
                  <a16:creationId xmlns:a16="http://schemas.microsoft.com/office/drawing/2014/main" id="{9CA81005-9721-493F-9EC2-F56EE639D113}"/>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18" name="Arrow: Chevron 17">
              <a:extLst>
                <a:ext uri="{FF2B5EF4-FFF2-40B4-BE49-F238E27FC236}">
                  <a16:creationId xmlns:a16="http://schemas.microsoft.com/office/drawing/2014/main" id="{46ADA416-7325-4AC9-8325-3AB84832061A}"/>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19" name="Arrow: Chevron 18">
              <a:extLst>
                <a:ext uri="{FF2B5EF4-FFF2-40B4-BE49-F238E27FC236}">
                  <a16:creationId xmlns:a16="http://schemas.microsoft.com/office/drawing/2014/main" id="{C30C930B-8231-4F12-BC2D-CD2F77CA622B}"/>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0" name="Arrow: Chevron 19">
              <a:extLst>
                <a:ext uri="{FF2B5EF4-FFF2-40B4-BE49-F238E27FC236}">
                  <a16:creationId xmlns:a16="http://schemas.microsoft.com/office/drawing/2014/main" id="{C0073ACA-7D58-4A80-866B-4955CA06C718}"/>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5" name="TextBox 4">
            <a:extLst>
              <a:ext uri="{FF2B5EF4-FFF2-40B4-BE49-F238E27FC236}">
                <a16:creationId xmlns:a16="http://schemas.microsoft.com/office/drawing/2014/main" id="{5ECBA9C4-6FB8-46A7-A648-A36E8834FD14}"/>
              </a:ext>
            </a:extLst>
          </p:cNvPr>
          <p:cNvSpPr txBox="1"/>
          <p:nvPr/>
        </p:nvSpPr>
        <p:spPr>
          <a:xfrm>
            <a:off x="840316" y="1718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28 variables</a:t>
            </a:r>
          </a:p>
        </p:txBody>
      </p:sp>
    </p:spTree>
    <p:extLst>
      <p:ext uri="{BB962C8B-B14F-4D97-AF65-F5344CB8AC3E}">
        <p14:creationId xmlns:p14="http://schemas.microsoft.com/office/powerpoint/2010/main" val="3400725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0CBB-54CB-47B7-936D-99375FA8971D}"/>
              </a:ext>
            </a:extLst>
          </p:cNvPr>
          <p:cNvSpPr>
            <a:spLocks noGrp="1"/>
          </p:cNvSpPr>
          <p:nvPr>
            <p:ph type="title"/>
          </p:nvPr>
        </p:nvSpPr>
        <p:spPr/>
        <p:txBody>
          <a:bodyPr/>
          <a:lstStyle/>
          <a:p>
            <a:r>
              <a:rPr lang="en-US" sz="3600"/>
              <a:t>Data </a:t>
            </a:r>
            <a:r>
              <a:rPr lang="en-US" sz="3600">
                <a:ea typeface="方正姚体"/>
              </a:rPr>
              <a:t>Preparation</a:t>
            </a:r>
            <a:r>
              <a:rPr lang="en-US">
                <a:ea typeface="方正姚体"/>
              </a:rPr>
              <a:t> </a:t>
            </a:r>
            <a:endParaRPr lang="en-US" altLang="zh-CN" sz="2800">
              <a:ea typeface="方正姚体"/>
            </a:endParaRPr>
          </a:p>
        </p:txBody>
      </p:sp>
      <p:sp>
        <p:nvSpPr>
          <p:cNvPr id="4" name="Slide Number Placeholder 3">
            <a:extLst>
              <a:ext uri="{FF2B5EF4-FFF2-40B4-BE49-F238E27FC236}">
                <a16:creationId xmlns:a16="http://schemas.microsoft.com/office/drawing/2014/main" id="{31F71061-82E0-452F-BB58-531D1C597832}"/>
              </a:ext>
            </a:extLst>
          </p:cNvPr>
          <p:cNvSpPr>
            <a:spLocks noGrp="1"/>
          </p:cNvSpPr>
          <p:nvPr>
            <p:ph type="sldNum" sz="quarter" idx="12"/>
          </p:nvPr>
        </p:nvSpPr>
        <p:spPr/>
        <p:txBody>
          <a:bodyPr/>
          <a:lstStyle/>
          <a:p>
            <a:fld id="{330EA680-D336-4FF7-8B7A-9848BB0A1C32}" type="slidenum">
              <a:rPr lang="en-US" smtClean="0"/>
              <a:t>13</a:t>
            </a:fld>
            <a:endParaRPr lang="en-US"/>
          </a:p>
        </p:txBody>
      </p:sp>
      <p:grpSp>
        <p:nvGrpSpPr>
          <p:cNvPr id="13" name="Group 12">
            <a:extLst>
              <a:ext uri="{FF2B5EF4-FFF2-40B4-BE49-F238E27FC236}">
                <a16:creationId xmlns:a16="http://schemas.microsoft.com/office/drawing/2014/main" id="{87144F79-BECD-441D-BA7E-BD7CC9EBF36B}"/>
              </a:ext>
            </a:extLst>
          </p:cNvPr>
          <p:cNvGrpSpPr/>
          <p:nvPr/>
        </p:nvGrpSpPr>
        <p:grpSpPr>
          <a:xfrm>
            <a:off x="4216895" y="1985895"/>
            <a:ext cx="3929787" cy="467129"/>
            <a:chOff x="1697708" y="2123620"/>
            <a:chExt cx="3929787" cy="467129"/>
          </a:xfrm>
        </p:grpSpPr>
        <p:sp>
          <p:nvSpPr>
            <p:cNvPr id="12" name="Oval 11">
              <a:extLst>
                <a:ext uri="{FF2B5EF4-FFF2-40B4-BE49-F238E27FC236}">
                  <a16:creationId xmlns:a16="http://schemas.microsoft.com/office/drawing/2014/main" id="{F9C0B008-CB3E-4E07-93C4-562519775243}"/>
                </a:ext>
              </a:extLst>
            </p:cNvPr>
            <p:cNvSpPr/>
            <p:nvPr/>
          </p:nvSpPr>
          <p:spPr>
            <a:xfrm>
              <a:off x="1697708" y="2123620"/>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8623AF-1F0D-4082-AE20-212EE090F8A3}"/>
                </a:ext>
              </a:extLst>
            </p:cNvPr>
            <p:cNvSpPr txBox="1"/>
            <p:nvPr/>
          </p:nvSpPr>
          <p:spPr>
            <a:xfrm>
              <a:off x="2312796" y="2172519"/>
              <a:ext cx="3314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Drop</a:t>
              </a:r>
              <a:r>
                <a:rPr lang="zh-CN" altLang="en-US"/>
                <a:t> </a:t>
              </a:r>
              <a:r>
                <a:rPr lang="en-US" altLang="zh-CN"/>
                <a:t>unnecessary</a:t>
              </a:r>
              <a:r>
                <a:rPr lang="zh-CN" altLang="en-US"/>
                <a:t> </a:t>
              </a:r>
              <a:r>
                <a:rPr lang="en-US" altLang="zh-CN"/>
                <a:t>columns</a:t>
              </a:r>
              <a:endParaRPr lang="en-US"/>
            </a:p>
          </p:txBody>
        </p:sp>
        <p:pic>
          <p:nvPicPr>
            <p:cNvPr id="6" name="Graphic 5" descr="Garbage">
              <a:extLst>
                <a:ext uri="{FF2B5EF4-FFF2-40B4-BE49-F238E27FC236}">
                  <a16:creationId xmlns:a16="http://schemas.microsoft.com/office/drawing/2014/main" id="{689BFADF-B05D-490C-A20F-BF4468100F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6607" y="2172519"/>
              <a:ext cx="369333" cy="369333"/>
            </a:xfrm>
            <a:prstGeom prst="rect">
              <a:avLst/>
            </a:prstGeom>
            <a:effectLst>
              <a:outerShdw blurRad="63500" sx="102000" sy="102000" algn="ctr" rotWithShape="0">
                <a:prstClr val="black">
                  <a:alpha val="40000"/>
                </a:prstClr>
              </a:outerShdw>
            </a:effectLst>
          </p:spPr>
        </p:pic>
      </p:grpSp>
      <p:grpSp>
        <p:nvGrpSpPr>
          <p:cNvPr id="21" name="组合 3">
            <a:extLst>
              <a:ext uri="{FF2B5EF4-FFF2-40B4-BE49-F238E27FC236}">
                <a16:creationId xmlns:a16="http://schemas.microsoft.com/office/drawing/2014/main" id="{5568FD39-91A5-4D6B-9A31-788634747CD3}"/>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2" name="Arrow: Chevron 21">
              <a:extLst>
                <a:ext uri="{FF2B5EF4-FFF2-40B4-BE49-F238E27FC236}">
                  <a16:creationId xmlns:a16="http://schemas.microsoft.com/office/drawing/2014/main" id="{FB0B69B4-26EC-4607-AF8A-C1A41E37FEC1}"/>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3" name="Arrow: Chevron 22">
              <a:extLst>
                <a:ext uri="{FF2B5EF4-FFF2-40B4-BE49-F238E27FC236}">
                  <a16:creationId xmlns:a16="http://schemas.microsoft.com/office/drawing/2014/main" id="{C6C48536-150C-4F70-B180-9BAAE7537FC4}"/>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4" name="Arrow: Chevron 23">
              <a:extLst>
                <a:ext uri="{FF2B5EF4-FFF2-40B4-BE49-F238E27FC236}">
                  <a16:creationId xmlns:a16="http://schemas.microsoft.com/office/drawing/2014/main" id="{A42ADCA8-44BB-4F73-9816-603599CF05DF}"/>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5" name="Arrow: Chevron 24">
              <a:extLst>
                <a:ext uri="{FF2B5EF4-FFF2-40B4-BE49-F238E27FC236}">
                  <a16:creationId xmlns:a16="http://schemas.microsoft.com/office/drawing/2014/main" id="{40EAD88E-5437-40D1-937D-E01A707A3E08}"/>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6" name="Arrow: Chevron 25">
              <a:extLst>
                <a:ext uri="{FF2B5EF4-FFF2-40B4-BE49-F238E27FC236}">
                  <a16:creationId xmlns:a16="http://schemas.microsoft.com/office/drawing/2014/main" id="{E0DDBB0D-D8A0-4DB5-8735-100E7D6041C1}"/>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7" name="Arrow: Chevron 26">
              <a:extLst>
                <a:ext uri="{FF2B5EF4-FFF2-40B4-BE49-F238E27FC236}">
                  <a16:creationId xmlns:a16="http://schemas.microsoft.com/office/drawing/2014/main" id="{5B1B845E-754B-497F-B081-3E2406F1F89E}"/>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pSp>
        <p:nvGrpSpPr>
          <p:cNvPr id="14" name="Group 13">
            <a:extLst>
              <a:ext uri="{FF2B5EF4-FFF2-40B4-BE49-F238E27FC236}">
                <a16:creationId xmlns:a16="http://schemas.microsoft.com/office/drawing/2014/main" id="{878EEBE6-D7D3-4E9E-9743-7B57E8C3C81C}"/>
              </a:ext>
            </a:extLst>
          </p:cNvPr>
          <p:cNvGrpSpPr/>
          <p:nvPr/>
        </p:nvGrpSpPr>
        <p:grpSpPr>
          <a:xfrm>
            <a:off x="4216895" y="2760570"/>
            <a:ext cx="3929787" cy="467129"/>
            <a:chOff x="1697708" y="2925276"/>
            <a:chExt cx="3929787" cy="467129"/>
          </a:xfrm>
        </p:grpSpPr>
        <p:sp>
          <p:nvSpPr>
            <p:cNvPr id="28" name="TextBox 27">
              <a:extLst>
                <a:ext uri="{FF2B5EF4-FFF2-40B4-BE49-F238E27FC236}">
                  <a16:creationId xmlns:a16="http://schemas.microsoft.com/office/drawing/2014/main" id="{71A2D505-1C2A-1843-8AD9-B09FE8500500}"/>
                </a:ext>
              </a:extLst>
            </p:cNvPr>
            <p:cNvSpPr txBox="1"/>
            <p:nvPr/>
          </p:nvSpPr>
          <p:spPr>
            <a:xfrm>
              <a:off x="2312796" y="2974175"/>
              <a:ext cx="3314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Fill</a:t>
              </a:r>
              <a:r>
                <a:rPr lang="zh-CN" altLang="en-US"/>
                <a:t> </a:t>
              </a:r>
              <a:r>
                <a:rPr lang="en-US" altLang="zh-CN"/>
                <a:t>missing</a:t>
              </a:r>
              <a:r>
                <a:rPr lang="zh-CN" altLang="en-US"/>
                <a:t> </a:t>
              </a:r>
              <a:r>
                <a:rPr lang="en-US" altLang="zh-CN"/>
                <a:t>values</a:t>
              </a:r>
              <a:endParaRPr lang="en-US"/>
            </a:p>
          </p:txBody>
        </p:sp>
        <p:pic>
          <p:nvPicPr>
            <p:cNvPr id="9" name="Graphic 8" descr="Magnifying glass">
              <a:extLst>
                <a:ext uri="{FF2B5EF4-FFF2-40B4-BE49-F238E27FC236}">
                  <a16:creationId xmlns:a16="http://schemas.microsoft.com/office/drawing/2014/main" id="{9894B951-510B-4970-9C54-6987B4E6AB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6606" y="2974174"/>
              <a:ext cx="369333" cy="369333"/>
            </a:xfrm>
            <a:prstGeom prst="rect">
              <a:avLst/>
            </a:prstGeom>
          </p:spPr>
        </p:pic>
        <p:sp>
          <p:nvSpPr>
            <p:cNvPr id="32" name="Oval 31">
              <a:extLst>
                <a:ext uri="{FF2B5EF4-FFF2-40B4-BE49-F238E27FC236}">
                  <a16:creationId xmlns:a16="http://schemas.microsoft.com/office/drawing/2014/main" id="{769A09FF-D811-46F7-B091-FF03D6A82C7E}"/>
                </a:ext>
              </a:extLst>
            </p:cNvPr>
            <p:cNvSpPr/>
            <p:nvPr/>
          </p:nvSpPr>
          <p:spPr>
            <a:xfrm>
              <a:off x="1697708" y="2925276"/>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D77DC45-A376-4606-B14E-BB55F8373C8D}"/>
              </a:ext>
            </a:extLst>
          </p:cNvPr>
          <p:cNvGrpSpPr/>
          <p:nvPr/>
        </p:nvGrpSpPr>
        <p:grpSpPr>
          <a:xfrm>
            <a:off x="4216895" y="3535245"/>
            <a:ext cx="3929787" cy="467129"/>
            <a:chOff x="1697708" y="3726932"/>
            <a:chExt cx="3929787" cy="467129"/>
          </a:xfrm>
        </p:grpSpPr>
        <p:sp>
          <p:nvSpPr>
            <p:cNvPr id="29" name="TextBox 28">
              <a:extLst>
                <a:ext uri="{FF2B5EF4-FFF2-40B4-BE49-F238E27FC236}">
                  <a16:creationId xmlns:a16="http://schemas.microsoft.com/office/drawing/2014/main" id="{3E01FE6A-4E0C-8643-A6C4-45EAEEC0E363}"/>
                </a:ext>
              </a:extLst>
            </p:cNvPr>
            <p:cNvSpPr txBox="1"/>
            <p:nvPr/>
          </p:nvSpPr>
          <p:spPr>
            <a:xfrm>
              <a:off x="2312796" y="3775831"/>
              <a:ext cx="3314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Drop </a:t>
              </a:r>
              <a:r>
                <a:rPr lang="en-US" altLang="zh-CN"/>
                <a:t>duplicates</a:t>
              </a:r>
              <a:endParaRPr lang="en-US"/>
            </a:p>
          </p:txBody>
        </p:sp>
        <p:grpSp>
          <p:nvGrpSpPr>
            <p:cNvPr id="15" name="Group 14">
              <a:extLst>
                <a:ext uri="{FF2B5EF4-FFF2-40B4-BE49-F238E27FC236}">
                  <a16:creationId xmlns:a16="http://schemas.microsoft.com/office/drawing/2014/main" id="{5108DCC8-F5BD-4A8D-8EBF-E2B4E976E217}"/>
                </a:ext>
              </a:extLst>
            </p:cNvPr>
            <p:cNvGrpSpPr/>
            <p:nvPr/>
          </p:nvGrpSpPr>
          <p:grpSpPr>
            <a:xfrm>
              <a:off x="1697708" y="3726932"/>
              <a:ext cx="467129" cy="467129"/>
              <a:chOff x="1697708" y="3726932"/>
              <a:chExt cx="467129" cy="467129"/>
            </a:xfrm>
          </p:grpSpPr>
          <p:pic>
            <p:nvPicPr>
              <p:cNvPr id="7" name="Graphic 6" descr="Venn diagram">
                <a:extLst>
                  <a:ext uri="{FF2B5EF4-FFF2-40B4-BE49-F238E27FC236}">
                    <a16:creationId xmlns:a16="http://schemas.microsoft.com/office/drawing/2014/main" id="{6AB5C702-F3DB-4443-89BA-34FC3BF033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2380" y="3766249"/>
                <a:ext cx="369333" cy="369333"/>
              </a:xfrm>
              <a:prstGeom prst="rect">
                <a:avLst/>
              </a:prstGeom>
            </p:spPr>
          </p:pic>
          <p:sp>
            <p:nvSpPr>
              <p:cNvPr id="33" name="Oval 32">
                <a:extLst>
                  <a:ext uri="{FF2B5EF4-FFF2-40B4-BE49-F238E27FC236}">
                    <a16:creationId xmlns:a16="http://schemas.microsoft.com/office/drawing/2014/main" id="{3CDB8568-8422-423E-A0A7-0739F2DD3488}"/>
                  </a:ext>
                </a:extLst>
              </p:cNvPr>
              <p:cNvSpPr/>
              <p:nvPr/>
            </p:nvSpPr>
            <p:spPr>
              <a:xfrm>
                <a:off x="1697708" y="3726932"/>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E15654B1-E95D-46CC-A778-BF91001E9233}"/>
              </a:ext>
            </a:extLst>
          </p:cNvPr>
          <p:cNvGrpSpPr/>
          <p:nvPr/>
        </p:nvGrpSpPr>
        <p:grpSpPr>
          <a:xfrm>
            <a:off x="4216895" y="4309920"/>
            <a:ext cx="3929787" cy="467129"/>
            <a:chOff x="1697708" y="4528588"/>
            <a:chExt cx="3929787" cy="467129"/>
          </a:xfrm>
        </p:grpSpPr>
        <p:sp>
          <p:nvSpPr>
            <p:cNvPr id="30" name="TextBox 29">
              <a:extLst>
                <a:ext uri="{FF2B5EF4-FFF2-40B4-BE49-F238E27FC236}">
                  <a16:creationId xmlns:a16="http://schemas.microsoft.com/office/drawing/2014/main" id="{CDBA086C-B6F0-7A4D-B573-C199A2C5254A}"/>
                </a:ext>
              </a:extLst>
            </p:cNvPr>
            <p:cNvSpPr txBox="1"/>
            <p:nvPr/>
          </p:nvSpPr>
          <p:spPr>
            <a:xfrm>
              <a:off x="2312796" y="4577487"/>
              <a:ext cx="3314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Remove</a:t>
              </a:r>
              <a:r>
                <a:rPr lang="zh-CN" altLang="en-US"/>
                <a:t> </a:t>
              </a:r>
              <a:r>
                <a:rPr lang="en-US" altLang="zh-CN"/>
                <a:t>outliers</a:t>
              </a:r>
              <a:endParaRPr lang="en-US"/>
            </a:p>
          </p:txBody>
        </p:sp>
        <p:pic>
          <p:nvPicPr>
            <p:cNvPr id="17" name="Graphic 16" descr="Head with gears">
              <a:extLst>
                <a:ext uri="{FF2B5EF4-FFF2-40B4-BE49-F238E27FC236}">
                  <a16:creationId xmlns:a16="http://schemas.microsoft.com/office/drawing/2014/main" id="{14F73B7A-1467-4F77-9E8A-B6ADB2F2BD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6606" y="4587677"/>
              <a:ext cx="369333" cy="369333"/>
            </a:xfrm>
            <a:prstGeom prst="rect">
              <a:avLst/>
            </a:prstGeom>
          </p:spPr>
        </p:pic>
        <p:sp>
          <p:nvSpPr>
            <p:cNvPr id="34" name="Oval 33">
              <a:extLst>
                <a:ext uri="{FF2B5EF4-FFF2-40B4-BE49-F238E27FC236}">
                  <a16:creationId xmlns:a16="http://schemas.microsoft.com/office/drawing/2014/main" id="{91820B04-A775-4D79-8024-D415835322D6}"/>
                </a:ext>
              </a:extLst>
            </p:cNvPr>
            <p:cNvSpPr/>
            <p:nvPr/>
          </p:nvSpPr>
          <p:spPr>
            <a:xfrm>
              <a:off x="1697708" y="4528588"/>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FA7C4F5-ADF9-4699-9D82-4045CE21F7FA}"/>
              </a:ext>
            </a:extLst>
          </p:cNvPr>
          <p:cNvGrpSpPr/>
          <p:nvPr/>
        </p:nvGrpSpPr>
        <p:grpSpPr>
          <a:xfrm>
            <a:off x="4216895" y="5084595"/>
            <a:ext cx="4087456" cy="467129"/>
            <a:chOff x="1697708" y="5330244"/>
            <a:chExt cx="4087456" cy="467129"/>
          </a:xfrm>
        </p:grpSpPr>
        <p:sp>
          <p:nvSpPr>
            <p:cNvPr id="31" name="TextBox 30">
              <a:extLst>
                <a:ext uri="{FF2B5EF4-FFF2-40B4-BE49-F238E27FC236}">
                  <a16:creationId xmlns:a16="http://schemas.microsoft.com/office/drawing/2014/main" id="{CF7049B1-DBD6-9748-989A-BAF67552E0DC}"/>
                </a:ext>
              </a:extLst>
            </p:cNvPr>
            <p:cNvSpPr txBox="1"/>
            <p:nvPr/>
          </p:nvSpPr>
          <p:spPr>
            <a:xfrm>
              <a:off x="2312796" y="5379143"/>
              <a:ext cx="3472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华文新魏"/>
                </a:rPr>
                <a:t>Create</a:t>
              </a:r>
              <a:r>
                <a:rPr lang="zh-CN" altLang="en-US">
                  <a:ea typeface="华文新魏"/>
                </a:rPr>
                <a:t> </a:t>
              </a:r>
              <a:r>
                <a:rPr lang="en-US" altLang="zh-CN">
                  <a:ea typeface="华文新魏"/>
                </a:rPr>
                <a:t>dummies</a:t>
              </a:r>
              <a:endParaRPr lang="en-US"/>
            </a:p>
          </p:txBody>
        </p:sp>
        <p:pic>
          <p:nvPicPr>
            <p:cNvPr id="11" name="Graphic 10" descr="Playbook">
              <a:extLst>
                <a:ext uri="{FF2B5EF4-FFF2-40B4-BE49-F238E27FC236}">
                  <a16:creationId xmlns:a16="http://schemas.microsoft.com/office/drawing/2014/main" id="{F5C64478-E93E-48EE-9A99-2E26DD8E7A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6606" y="5379142"/>
              <a:ext cx="369333" cy="369333"/>
            </a:xfrm>
            <a:prstGeom prst="rect">
              <a:avLst/>
            </a:prstGeom>
          </p:spPr>
        </p:pic>
        <p:sp>
          <p:nvSpPr>
            <p:cNvPr id="35" name="Oval 34">
              <a:extLst>
                <a:ext uri="{FF2B5EF4-FFF2-40B4-BE49-F238E27FC236}">
                  <a16:creationId xmlns:a16="http://schemas.microsoft.com/office/drawing/2014/main" id="{B2C778F2-E2E6-49AA-9C38-B2876C5AC505}"/>
                </a:ext>
              </a:extLst>
            </p:cNvPr>
            <p:cNvSpPr/>
            <p:nvPr/>
          </p:nvSpPr>
          <p:spPr>
            <a:xfrm>
              <a:off x="1697708" y="5330244"/>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4726C1A-36C7-4178-9286-5C0073E11B01}"/>
              </a:ext>
            </a:extLst>
          </p:cNvPr>
          <p:cNvSpPr txBox="1"/>
          <p:nvPr/>
        </p:nvSpPr>
        <p:spPr>
          <a:xfrm>
            <a:off x="2191532" y="1834739"/>
            <a:ext cx="1563988" cy="769441"/>
          </a:xfrm>
          <a:prstGeom prst="rect">
            <a:avLst/>
          </a:prstGeom>
          <a:noFill/>
        </p:spPr>
        <p:txBody>
          <a:bodyPr wrap="square" rtlCol="0">
            <a:spAutoFit/>
          </a:bodyPr>
          <a:lstStyle/>
          <a:p>
            <a:r>
              <a:rPr lang="en-US" sz="1200">
                <a:solidFill>
                  <a:srgbClr val="000000"/>
                </a:solidFill>
              </a:rPr>
              <a:t>Variables: </a:t>
            </a:r>
            <a:r>
              <a:rPr lang="en-US" sz="4400" b="1">
                <a:solidFill>
                  <a:srgbClr val="000000"/>
                </a:solidFill>
              </a:rPr>
              <a:t>28</a:t>
            </a:r>
            <a:endParaRPr lang="en-US" sz="1600">
              <a:solidFill>
                <a:srgbClr val="000000"/>
              </a:solidFill>
            </a:endParaRPr>
          </a:p>
        </p:txBody>
      </p:sp>
      <p:sp>
        <p:nvSpPr>
          <p:cNvPr id="44" name="TextBox 43">
            <a:extLst>
              <a:ext uri="{FF2B5EF4-FFF2-40B4-BE49-F238E27FC236}">
                <a16:creationId xmlns:a16="http://schemas.microsoft.com/office/drawing/2014/main" id="{041A7055-3222-4256-AB52-99E69F5EC3AB}"/>
              </a:ext>
            </a:extLst>
          </p:cNvPr>
          <p:cNvSpPr txBox="1"/>
          <p:nvPr/>
        </p:nvSpPr>
        <p:spPr>
          <a:xfrm>
            <a:off x="2191532" y="4933439"/>
            <a:ext cx="1563988" cy="769441"/>
          </a:xfrm>
          <a:prstGeom prst="rect">
            <a:avLst/>
          </a:prstGeom>
          <a:noFill/>
        </p:spPr>
        <p:txBody>
          <a:bodyPr wrap="square" lIns="91440" tIns="45720" rIns="91440" bIns="45720" rtlCol="0" anchor="t">
            <a:spAutoFit/>
          </a:bodyPr>
          <a:lstStyle/>
          <a:p>
            <a:r>
              <a:rPr lang="en-US" sz="1200">
                <a:solidFill>
                  <a:srgbClr val="000000"/>
                </a:solidFill>
              </a:rPr>
              <a:t>Variables: </a:t>
            </a:r>
            <a:r>
              <a:rPr lang="en-US" sz="4400" b="1">
                <a:solidFill>
                  <a:srgbClr val="000000"/>
                </a:solidFill>
              </a:rPr>
              <a:t>27</a:t>
            </a:r>
            <a:endParaRPr lang="en-US" sz="1600">
              <a:solidFill>
                <a:srgbClr val="000000"/>
              </a:solidFill>
            </a:endParaRPr>
          </a:p>
        </p:txBody>
      </p:sp>
      <p:sp>
        <p:nvSpPr>
          <p:cNvPr id="45" name="TextBox 44">
            <a:extLst>
              <a:ext uri="{FF2B5EF4-FFF2-40B4-BE49-F238E27FC236}">
                <a16:creationId xmlns:a16="http://schemas.microsoft.com/office/drawing/2014/main" id="{B28D912A-2FB1-495F-A22A-633FB12D8FFB}"/>
              </a:ext>
            </a:extLst>
          </p:cNvPr>
          <p:cNvSpPr txBox="1"/>
          <p:nvPr/>
        </p:nvSpPr>
        <p:spPr>
          <a:xfrm>
            <a:off x="2191532" y="2609414"/>
            <a:ext cx="1563988" cy="769441"/>
          </a:xfrm>
          <a:prstGeom prst="rect">
            <a:avLst/>
          </a:prstGeom>
          <a:noFill/>
        </p:spPr>
        <p:txBody>
          <a:bodyPr wrap="square" lIns="91440" tIns="45720" rIns="91440" bIns="45720" rtlCol="0" anchor="t">
            <a:spAutoFit/>
          </a:bodyPr>
          <a:lstStyle/>
          <a:p>
            <a:r>
              <a:rPr lang="en-US" sz="1200">
                <a:solidFill>
                  <a:srgbClr val="000000"/>
                </a:solidFill>
              </a:rPr>
              <a:t>Variables: </a:t>
            </a:r>
            <a:r>
              <a:rPr lang="en-US" sz="4400" b="1">
                <a:solidFill>
                  <a:srgbClr val="000000"/>
                </a:solidFill>
              </a:rPr>
              <a:t>17</a:t>
            </a:r>
            <a:endParaRPr lang="en-US" sz="1600">
              <a:solidFill>
                <a:srgbClr val="000000"/>
              </a:solidFill>
            </a:endParaRPr>
          </a:p>
        </p:txBody>
      </p:sp>
      <p:sp>
        <p:nvSpPr>
          <p:cNvPr id="46" name="TextBox 45">
            <a:extLst>
              <a:ext uri="{FF2B5EF4-FFF2-40B4-BE49-F238E27FC236}">
                <a16:creationId xmlns:a16="http://schemas.microsoft.com/office/drawing/2014/main" id="{2B24BE62-D903-4740-9CBB-580B9CA18B4F}"/>
              </a:ext>
            </a:extLst>
          </p:cNvPr>
          <p:cNvSpPr txBox="1"/>
          <p:nvPr/>
        </p:nvSpPr>
        <p:spPr>
          <a:xfrm>
            <a:off x="2191532" y="3384089"/>
            <a:ext cx="1563988" cy="769441"/>
          </a:xfrm>
          <a:prstGeom prst="rect">
            <a:avLst/>
          </a:prstGeom>
          <a:noFill/>
        </p:spPr>
        <p:txBody>
          <a:bodyPr wrap="square" lIns="91440" tIns="45720" rIns="91440" bIns="45720" rtlCol="0" anchor="t">
            <a:spAutoFit/>
          </a:bodyPr>
          <a:lstStyle/>
          <a:p>
            <a:r>
              <a:rPr lang="en-US" sz="1200">
                <a:solidFill>
                  <a:srgbClr val="000000"/>
                </a:solidFill>
              </a:rPr>
              <a:t>Variables: </a:t>
            </a:r>
            <a:r>
              <a:rPr lang="en-US" sz="4400" b="1">
                <a:solidFill>
                  <a:srgbClr val="000000"/>
                </a:solidFill>
              </a:rPr>
              <a:t>17</a:t>
            </a:r>
            <a:endParaRPr lang="en-US" sz="1600">
              <a:solidFill>
                <a:srgbClr val="000000"/>
              </a:solidFill>
            </a:endParaRPr>
          </a:p>
        </p:txBody>
      </p:sp>
      <p:sp>
        <p:nvSpPr>
          <p:cNvPr id="47" name="TextBox 46">
            <a:extLst>
              <a:ext uri="{FF2B5EF4-FFF2-40B4-BE49-F238E27FC236}">
                <a16:creationId xmlns:a16="http://schemas.microsoft.com/office/drawing/2014/main" id="{8AAE3D17-8679-4EA1-8FBE-19F2E67BA1BB}"/>
              </a:ext>
            </a:extLst>
          </p:cNvPr>
          <p:cNvSpPr txBox="1"/>
          <p:nvPr/>
        </p:nvSpPr>
        <p:spPr>
          <a:xfrm>
            <a:off x="2191532" y="4158764"/>
            <a:ext cx="1563988" cy="769441"/>
          </a:xfrm>
          <a:prstGeom prst="rect">
            <a:avLst/>
          </a:prstGeom>
          <a:noFill/>
        </p:spPr>
        <p:txBody>
          <a:bodyPr wrap="square" lIns="91440" tIns="45720" rIns="91440" bIns="45720" rtlCol="0" anchor="t">
            <a:spAutoFit/>
          </a:bodyPr>
          <a:lstStyle/>
          <a:p>
            <a:r>
              <a:rPr lang="en-US" sz="1200">
                <a:solidFill>
                  <a:srgbClr val="000000"/>
                </a:solidFill>
              </a:rPr>
              <a:t>Variables: </a:t>
            </a:r>
            <a:r>
              <a:rPr lang="en-US" sz="4400" b="1">
                <a:solidFill>
                  <a:srgbClr val="000000"/>
                </a:solidFill>
              </a:rPr>
              <a:t>17</a:t>
            </a:r>
            <a:endParaRPr lang="en-US" sz="1600">
              <a:solidFill>
                <a:srgbClr val="000000"/>
              </a:solidFill>
            </a:endParaRPr>
          </a:p>
        </p:txBody>
      </p:sp>
      <p:graphicFrame>
        <p:nvGraphicFramePr>
          <p:cNvPr id="5" name="Table 12">
            <a:extLst>
              <a:ext uri="{FF2B5EF4-FFF2-40B4-BE49-F238E27FC236}">
                <a16:creationId xmlns:a16="http://schemas.microsoft.com/office/drawing/2014/main" id="{8D24F01A-D9CA-4256-9226-38F0DD8AFC83}"/>
              </a:ext>
            </a:extLst>
          </p:cNvPr>
          <p:cNvGraphicFramePr>
            <a:graphicFrameLocks/>
          </p:cNvGraphicFramePr>
          <p:nvPr>
            <p:extLst>
              <p:ext uri="{D42A27DB-BD31-4B8C-83A1-F6EECF244321}">
                <p14:modId xmlns:p14="http://schemas.microsoft.com/office/powerpoint/2010/main" val="2790869133"/>
              </p:ext>
            </p:extLst>
          </p:nvPr>
        </p:nvGraphicFramePr>
        <p:xfrm>
          <a:off x="8288671" y="2034039"/>
          <a:ext cx="2395487" cy="370840"/>
        </p:xfrm>
        <a:graphic>
          <a:graphicData uri="http://schemas.openxmlformats.org/drawingml/2006/table">
            <a:tbl>
              <a:tblPr>
                <a:tableStyleId>{5C22544A-7EE6-4342-B048-85BDC9FD1C3A}</a:tableStyleId>
              </a:tblPr>
              <a:tblGrid>
                <a:gridCol w="2395487">
                  <a:extLst>
                    <a:ext uri="{9D8B030D-6E8A-4147-A177-3AD203B41FA5}">
                      <a16:colId xmlns:a16="http://schemas.microsoft.com/office/drawing/2014/main" val="1674253084"/>
                    </a:ext>
                  </a:extLst>
                </a:gridCol>
              </a:tblGrid>
              <a:tr h="370840">
                <a:tc>
                  <a:txBody>
                    <a:bodyPr/>
                    <a:lstStyle/>
                    <a:p>
                      <a:pPr algn="ctr"/>
                      <a:r>
                        <a:rPr lang="en-US" b="0">
                          <a:solidFill>
                            <a:schemeClr val="bg1"/>
                          </a:solidFill>
                        </a:rPr>
                        <a:t>id</a:t>
                      </a:r>
                    </a:p>
                  </a:txBody>
                  <a:tcPr>
                    <a:solidFill>
                      <a:srgbClr val="FF5A5F"/>
                    </a:solidFill>
                  </a:tcPr>
                </a:tc>
                <a:extLst>
                  <a:ext uri="{0D108BD9-81ED-4DB2-BD59-A6C34878D82A}">
                    <a16:rowId xmlns:a16="http://schemas.microsoft.com/office/drawing/2014/main" val="3419736133"/>
                  </a:ext>
                </a:extLst>
              </a:tr>
            </a:tbl>
          </a:graphicData>
        </a:graphic>
      </p:graphicFrame>
      <p:graphicFrame>
        <p:nvGraphicFramePr>
          <p:cNvPr id="40" name="Table 12">
            <a:extLst>
              <a:ext uri="{FF2B5EF4-FFF2-40B4-BE49-F238E27FC236}">
                <a16:creationId xmlns:a16="http://schemas.microsoft.com/office/drawing/2014/main" id="{03B94C1A-7BF6-48D5-8147-9A300DD218D9}"/>
              </a:ext>
            </a:extLst>
          </p:cNvPr>
          <p:cNvGraphicFramePr>
            <a:graphicFrameLocks/>
          </p:cNvGraphicFramePr>
          <p:nvPr>
            <p:extLst>
              <p:ext uri="{D42A27DB-BD31-4B8C-83A1-F6EECF244321}">
                <p14:modId xmlns:p14="http://schemas.microsoft.com/office/powerpoint/2010/main" val="1882184440"/>
              </p:ext>
            </p:extLst>
          </p:nvPr>
        </p:nvGraphicFramePr>
        <p:xfrm>
          <a:off x="8288550" y="2806451"/>
          <a:ext cx="2395728" cy="374072"/>
        </p:xfrm>
        <a:graphic>
          <a:graphicData uri="http://schemas.openxmlformats.org/drawingml/2006/table">
            <a:tbl>
              <a:tblPr>
                <a:tableStyleId>{5C22544A-7EE6-4342-B048-85BDC9FD1C3A}</a:tableStyleId>
              </a:tblPr>
              <a:tblGrid>
                <a:gridCol w="2395728">
                  <a:extLst>
                    <a:ext uri="{9D8B030D-6E8A-4147-A177-3AD203B41FA5}">
                      <a16:colId xmlns:a16="http://schemas.microsoft.com/office/drawing/2014/main" val="1674253084"/>
                    </a:ext>
                  </a:extLst>
                </a:gridCol>
              </a:tblGrid>
              <a:tr h="374072">
                <a:tc>
                  <a:txBody>
                    <a:bodyPr/>
                    <a:lstStyle/>
                    <a:p>
                      <a:pPr lvl="0" algn="ctr">
                        <a:buNone/>
                      </a:pPr>
                      <a:r>
                        <a:rPr lang="en-US" sz="1800" b="0" i="0" u="none" strike="noStrike" noProof="0" err="1">
                          <a:solidFill>
                            <a:schemeClr val="bg1"/>
                          </a:solidFill>
                          <a:latin typeface="Trebuchet MS"/>
                        </a:rPr>
                        <a:t>review_scores_rating</a:t>
                      </a:r>
                      <a:endParaRPr lang="en-US">
                        <a:solidFill>
                          <a:schemeClr val="bg1"/>
                        </a:solidFill>
                      </a:endParaRPr>
                    </a:p>
                  </a:txBody>
                  <a:tcPr>
                    <a:solidFill>
                      <a:srgbClr val="FF5A5F"/>
                    </a:solidFill>
                  </a:tcPr>
                </a:tc>
                <a:extLst>
                  <a:ext uri="{0D108BD9-81ED-4DB2-BD59-A6C34878D82A}">
                    <a16:rowId xmlns:a16="http://schemas.microsoft.com/office/drawing/2014/main" val="3419736133"/>
                  </a:ext>
                </a:extLst>
              </a:tr>
            </a:tbl>
          </a:graphicData>
        </a:graphic>
      </p:graphicFrame>
      <p:graphicFrame>
        <p:nvGraphicFramePr>
          <p:cNvPr id="41" name="Table 12">
            <a:extLst>
              <a:ext uri="{FF2B5EF4-FFF2-40B4-BE49-F238E27FC236}">
                <a16:creationId xmlns:a16="http://schemas.microsoft.com/office/drawing/2014/main" id="{475581CF-F6AF-405F-B41D-2A3BC6EBFB47}"/>
              </a:ext>
            </a:extLst>
          </p:cNvPr>
          <p:cNvGraphicFramePr>
            <a:graphicFrameLocks/>
          </p:cNvGraphicFramePr>
          <p:nvPr>
            <p:extLst>
              <p:ext uri="{D42A27DB-BD31-4B8C-83A1-F6EECF244321}">
                <p14:modId xmlns:p14="http://schemas.microsoft.com/office/powerpoint/2010/main" val="119419439"/>
              </p:ext>
            </p:extLst>
          </p:nvPr>
        </p:nvGraphicFramePr>
        <p:xfrm>
          <a:off x="8288550" y="4357739"/>
          <a:ext cx="2395728" cy="370840"/>
        </p:xfrm>
        <a:graphic>
          <a:graphicData uri="http://schemas.openxmlformats.org/drawingml/2006/table">
            <a:tbl>
              <a:tblPr>
                <a:tableStyleId>{5C22544A-7EE6-4342-B048-85BDC9FD1C3A}</a:tableStyleId>
              </a:tblPr>
              <a:tblGrid>
                <a:gridCol w="2395728">
                  <a:extLst>
                    <a:ext uri="{9D8B030D-6E8A-4147-A177-3AD203B41FA5}">
                      <a16:colId xmlns:a16="http://schemas.microsoft.com/office/drawing/2014/main" val="1674253084"/>
                    </a:ext>
                  </a:extLst>
                </a:gridCol>
              </a:tblGrid>
              <a:tr h="370840">
                <a:tc>
                  <a:txBody>
                    <a:bodyPr/>
                    <a:lstStyle/>
                    <a:p>
                      <a:pPr algn="ctr"/>
                      <a:r>
                        <a:rPr lang="en-US" b="0" err="1">
                          <a:solidFill>
                            <a:schemeClr val="bg1"/>
                          </a:solidFill>
                        </a:rPr>
                        <a:t>host_days</a:t>
                      </a:r>
                      <a:endParaRPr lang="en-US" b="0">
                        <a:solidFill>
                          <a:schemeClr val="bg1"/>
                        </a:solidFill>
                      </a:endParaRPr>
                    </a:p>
                  </a:txBody>
                  <a:tcPr>
                    <a:solidFill>
                      <a:srgbClr val="FF5A5F"/>
                    </a:solidFill>
                  </a:tcPr>
                </a:tc>
                <a:extLst>
                  <a:ext uri="{0D108BD9-81ED-4DB2-BD59-A6C34878D82A}">
                    <a16:rowId xmlns:a16="http://schemas.microsoft.com/office/drawing/2014/main" val="3419736133"/>
                  </a:ext>
                </a:extLst>
              </a:tr>
            </a:tbl>
          </a:graphicData>
        </a:graphic>
      </p:graphicFrame>
      <p:graphicFrame>
        <p:nvGraphicFramePr>
          <p:cNvPr id="10" name="Table 12">
            <a:extLst>
              <a:ext uri="{FF2B5EF4-FFF2-40B4-BE49-F238E27FC236}">
                <a16:creationId xmlns:a16="http://schemas.microsoft.com/office/drawing/2014/main" id="{DAE2C762-1EC2-47EA-B26D-C6E06E314D0E}"/>
              </a:ext>
            </a:extLst>
          </p:cNvPr>
          <p:cNvGraphicFramePr>
            <a:graphicFrameLocks/>
          </p:cNvGraphicFramePr>
          <p:nvPr>
            <p:extLst>
              <p:ext uri="{D42A27DB-BD31-4B8C-83A1-F6EECF244321}">
                <p14:modId xmlns:p14="http://schemas.microsoft.com/office/powerpoint/2010/main" val="2034998235"/>
              </p:ext>
            </p:extLst>
          </p:nvPr>
        </p:nvGraphicFramePr>
        <p:xfrm>
          <a:off x="8288550" y="5130151"/>
          <a:ext cx="2395728" cy="374072"/>
        </p:xfrm>
        <a:graphic>
          <a:graphicData uri="http://schemas.openxmlformats.org/drawingml/2006/table">
            <a:tbl>
              <a:tblPr>
                <a:tableStyleId>{5C22544A-7EE6-4342-B048-85BDC9FD1C3A}</a:tableStyleId>
              </a:tblPr>
              <a:tblGrid>
                <a:gridCol w="2395728">
                  <a:extLst>
                    <a:ext uri="{9D8B030D-6E8A-4147-A177-3AD203B41FA5}">
                      <a16:colId xmlns:a16="http://schemas.microsoft.com/office/drawing/2014/main" val="1674253084"/>
                    </a:ext>
                  </a:extLst>
                </a:gridCol>
              </a:tblGrid>
              <a:tr h="374072">
                <a:tc>
                  <a:txBody>
                    <a:bodyPr/>
                    <a:lstStyle/>
                    <a:p>
                      <a:pPr lvl="0" algn="ctr">
                        <a:buNone/>
                      </a:pPr>
                      <a:r>
                        <a:rPr lang="en-US" sz="1800" b="0" i="0" u="none" strike="noStrike" noProof="0" err="1">
                          <a:solidFill>
                            <a:schemeClr val="bg1"/>
                          </a:solidFill>
                        </a:rPr>
                        <a:t>property_type</a:t>
                      </a:r>
                      <a:endParaRPr lang="en-US">
                        <a:solidFill>
                          <a:schemeClr val="bg1"/>
                        </a:solidFill>
                      </a:endParaRPr>
                    </a:p>
                  </a:txBody>
                  <a:tcPr>
                    <a:solidFill>
                      <a:srgbClr val="FF5A5F"/>
                    </a:solidFill>
                  </a:tcPr>
                </a:tc>
                <a:extLst>
                  <a:ext uri="{0D108BD9-81ED-4DB2-BD59-A6C34878D82A}">
                    <a16:rowId xmlns:a16="http://schemas.microsoft.com/office/drawing/2014/main" val="3419736133"/>
                  </a:ext>
                </a:extLst>
              </a:tr>
            </a:tbl>
          </a:graphicData>
        </a:graphic>
      </p:graphicFrame>
      <p:graphicFrame>
        <p:nvGraphicFramePr>
          <p:cNvPr id="43" name="Table 12">
            <a:extLst>
              <a:ext uri="{FF2B5EF4-FFF2-40B4-BE49-F238E27FC236}">
                <a16:creationId xmlns:a16="http://schemas.microsoft.com/office/drawing/2014/main" id="{B8541E0C-6F24-4F14-AD68-C291B031D057}"/>
              </a:ext>
            </a:extLst>
          </p:cNvPr>
          <p:cNvGraphicFramePr>
            <a:graphicFrameLocks/>
          </p:cNvGraphicFramePr>
          <p:nvPr>
            <p:extLst>
              <p:ext uri="{D42A27DB-BD31-4B8C-83A1-F6EECF244321}">
                <p14:modId xmlns:p14="http://schemas.microsoft.com/office/powerpoint/2010/main" val="2173664542"/>
              </p:ext>
            </p:extLst>
          </p:nvPr>
        </p:nvGraphicFramePr>
        <p:xfrm>
          <a:off x="8288550" y="5905796"/>
          <a:ext cx="2395728" cy="374072"/>
        </p:xfrm>
        <a:graphic>
          <a:graphicData uri="http://schemas.openxmlformats.org/drawingml/2006/table">
            <a:tbl>
              <a:tblPr>
                <a:tableStyleId>{5C22544A-7EE6-4342-B048-85BDC9FD1C3A}</a:tableStyleId>
              </a:tblPr>
              <a:tblGrid>
                <a:gridCol w="2395728">
                  <a:extLst>
                    <a:ext uri="{9D8B030D-6E8A-4147-A177-3AD203B41FA5}">
                      <a16:colId xmlns:a16="http://schemas.microsoft.com/office/drawing/2014/main" val="1674253084"/>
                    </a:ext>
                  </a:extLst>
                </a:gridCol>
              </a:tblGrid>
              <a:tr h="374072">
                <a:tc>
                  <a:txBody>
                    <a:bodyPr/>
                    <a:lstStyle/>
                    <a:p>
                      <a:pPr lvl="0" algn="ctr">
                        <a:buNone/>
                      </a:pPr>
                      <a:r>
                        <a:rPr lang="en-US" sz="1800" b="0" i="0" u="none" strike="noStrike" noProof="0" err="1">
                          <a:solidFill>
                            <a:schemeClr val="bg1"/>
                          </a:solidFill>
                          <a:latin typeface="Trebuchet MS"/>
                        </a:rPr>
                        <a:t>bath_per_bedrooms</a:t>
                      </a:r>
                      <a:endParaRPr lang="en-US">
                        <a:solidFill>
                          <a:schemeClr val="bg1"/>
                        </a:solidFill>
                      </a:endParaRPr>
                    </a:p>
                  </a:txBody>
                  <a:tcPr>
                    <a:solidFill>
                      <a:srgbClr val="FF5A5F"/>
                    </a:solidFill>
                  </a:tcPr>
                </a:tc>
                <a:extLst>
                  <a:ext uri="{0D108BD9-81ED-4DB2-BD59-A6C34878D82A}">
                    <a16:rowId xmlns:a16="http://schemas.microsoft.com/office/drawing/2014/main" val="3419736133"/>
                  </a:ext>
                </a:extLst>
              </a:tr>
            </a:tbl>
          </a:graphicData>
        </a:graphic>
      </p:graphicFrame>
      <p:graphicFrame>
        <p:nvGraphicFramePr>
          <p:cNvPr id="51" name="Table 12">
            <a:extLst>
              <a:ext uri="{FF2B5EF4-FFF2-40B4-BE49-F238E27FC236}">
                <a16:creationId xmlns:a16="http://schemas.microsoft.com/office/drawing/2014/main" id="{F993D499-C647-4A99-82AD-CC908A374887}"/>
              </a:ext>
            </a:extLst>
          </p:cNvPr>
          <p:cNvGraphicFramePr>
            <a:graphicFrameLocks/>
          </p:cNvGraphicFramePr>
          <p:nvPr>
            <p:extLst>
              <p:ext uri="{D42A27DB-BD31-4B8C-83A1-F6EECF244321}">
                <p14:modId xmlns:p14="http://schemas.microsoft.com/office/powerpoint/2010/main" val="3813810847"/>
              </p:ext>
            </p:extLst>
          </p:nvPr>
        </p:nvGraphicFramePr>
        <p:xfrm>
          <a:off x="8275924" y="3582095"/>
          <a:ext cx="2395728" cy="374072"/>
        </p:xfrm>
        <a:graphic>
          <a:graphicData uri="http://schemas.openxmlformats.org/drawingml/2006/table">
            <a:tbl>
              <a:tblPr>
                <a:tableStyleId>{5C22544A-7EE6-4342-B048-85BDC9FD1C3A}</a:tableStyleId>
              </a:tblPr>
              <a:tblGrid>
                <a:gridCol w="2395728">
                  <a:extLst>
                    <a:ext uri="{9D8B030D-6E8A-4147-A177-3AD203B41FA5}">
                      <a16:colId xmlns:a16="http://schemas.microsoft.com/office/drawing/2014/main" val="1674253084"/>
                    </a:ext>
                  </a:extLst>
                </a:gridCol>
              </a:tblGrid>
              <a:tr h="374072">
                <a:tc>
                  <a:txBody>
                    <a:bodyPr/>
                    <a:lstStyle/>
                    <a:p>
                      <a:pPr lvl="0" algn="ctr">
                        <a:buNone/>
                      </a:pPr>
                      <a:r>
                        <a:rPr lang="en-US" sz="1800" b="0" i="0" u="none" strike="noStrike" noProof="0">
                          <a:solidFill>
                            <a:schemeClr val="bg1"/>
                          </a:solidFill>
                          <a:latin typeface="Trebuchet MS"/>
                        </a:rPr>
                        <a:t>No duplicates</a:t>
                      </a:r>
                      <a:endParaRPr lang="en-US">
                        <a:solidFill>
                          <a:schemeClr val="bg1"/>
                        </a:solidFill>
                      </a:endParaRPr>
                    </a:p>
                  </a:txBody>
                  <a:tcPr>
                    <a:solidFill>
                      <a:schemeClr val="tx1">
                        <a:lumMod val="75000"/>
                      </a:schemeClr>
                    </a:solidFill>
                  </a:tcPr>
                </a:tc>
                <a:extLst>
                  <a:ext uri="{0D108BD9-81ED-4DB2-BD59-A6C34878D82A}">
                    <a16:rowId xmlns:a16="http://schemas.microsoft.com/office/drawing/2014/main" val="3419736133"/>
                  </a:ext>
                </a:extLst>
              </a:tr>
            </a:tbl>
          </a:graphicData>
        </a:graphic>
      </p:graphicFrame>
      <p:sp>
        <p:nvSpPr>
          <p:cNvPr id="50" name="TextBox 49">
            <a:extLst>
              <a:ext uri="{FF2B5EF4-FFF2-40B4-BE49-F238E27FC236}">
                <a16:creationId xmlns:a16="http://schemas.microsoft.com/office/drawing/2014/main" id="{5E3637AC-D4AC-477D-844D-E8E0DA51A777}"/>
              </a:ext>
            </a:extLst>
          </p:cNvPr>
          <p:cNvSpPr txBox="1"/>
          <p:nvPr/>
        </p:nvSpPr>
        <p:spPr>
          <a:xfrm>
            <a:off x="2191531" y="5708112"/>
            <a:ext cx="1563988" cy="769441"/>
          </a:xfrm>
          <a:prstGeom prst="rect">
            <a:avLst/>
          </a:prstGeom>
          <a:noFill/>
        </p:spPr>
        <p:txBody>
          <a:bodyPr wrap="square" lIns="91440" tIns="45720" rIns="91440" bIns="45720" rtlCol="0" anchor="t">
            <a:spAutoFit/>
          </a:bodyPr>
          <a:lstStyle/>
          <a:p>
            <a:r>
              <a:rPr lang="en-US" sz="1200">
                <a:solidFill>
                  <a:srgbClr val="000000"/>
                </a:solidFill>
              </a:rPr>
              <a:t>Variables: </a:t>
            </a:r>
            <a:r>
              <a:rPr lang="en-US" sz="4400" b="1">
                <a:solidFill>
                  <a:srgbClr val="000000"/>
                </a:solidFill>
              </a:rPr>
              <a:t>25</a:t>
            </a:r>
            <a:endParaRPr lang="en-US" sz="1600">
              <a:solidFill>
                <a:srgbClr val="000000"/>
              </a:solidFill>
            </a:endParaRPr>
          </a:p>
        </p:txBody>
      </p:sp>
      <p:sp>
        <p:nvSpPr>
          <p:cNvPr id="42" name="TextBox 41">
            <a:extLst>
              <a:ext uri="{FF2B5EF4-FFF2-40B4-BE49-F238E27FC236}">
                <a16:creationId xmlns:a16="http://schemas.microsoft.com/office/drawing/2014/main" id="{48B78237-325A-4511-B733-C6B897DCC876}"/>
              </a:ext>
            </a:extLst>
          </p:cNvPr>
          <p:cNvSpPr txBox="1"/>
          <p:nvPr/>
        </p:nvSpPr>
        <p:spPr>
          <a:xfrm>
            <a:off x="5300354" y="1509046"/>
            <a:ext cx="1079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Method</a:t>
            </a:r>
          </a:p>
        </p:txBody>
      </p:sp>
      <p:sp>
        <p:nvSpPr>
          <p:cNvPr id="52" name="TextBox 51">
            <a:extLst>
              <a:ext uri="{FF2B5EF4-FFF2-40B4-BE49-F238E27FC236}">
                <a16:creationId xmlns:a16="http://schemas.microsoft.com/office/drawing/2014/main" id="{E9DE3707-FB2B-4CA6-BDC0-D7FED687C75C}"/>
              </a:ext>
            </a:extLst>
          </p:cNvPr>
          <p:cNvSpPr txBox="1"/>
          <p:nvPr/>
        </p:nvSpPr>
        <p:spPr>
          <a:xfrm>
            <a:off x="8790122" y="1509046"/>
            <a:ext cx="1392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Example</a:t>
            </a:r>
          </a:p>
        </p:txBody>
      </p:sp>
      <p:sp>
        <p:nvSpPr>
          <p:cNvPr id="53" name="Arrow: Down 52">
            <a:extLst>
              <a:ext uri="{FF2B5EF4-FFF2-40B4-BE49-F238E27FC236}">
                <a16:creationId xmlns:a16="http://schemas.microsoft.com/office/drawing/2014/main" id="{43DA7085-AEBA-41A9-9538-B58A60CF1A18}"/>
              </a:ext>
            </a:extLst>
          </p:cNvPr>
          <p:cNvSpPr/>
          <p:nvPr/>
        </p:nvSpPr>
        <p:spPr>
          <a:xfrm>
            <a:off x="1756903" y="2219989"/>
            <a:ext cx="138796" cy="3998637"/>
          </a:xfrm>
          <a:prstGeom prst="downArrow">
            <a:avLst>
              <a:gd name="adj1" fmla="val 22550"/>
              <a:gd name="adj2" fmla="val 89116"/>
            </a:avLst>
          </a:prstGeom>
          <a:solidFill>
            <a:srgbClr val="FF5A5F"/>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907AA87-5433-449F-9E25-C3FCBADE2518}"/>
              </a:ext>
            </a:extLst>
          </p:cNvPr>
          <p:cNvGrpSpPr/>
          <p:nvPr/>
        </p:nvGrpSpPr>
        <p:grpSpPr>
          <a:xfrm>
            <a:off x="4216894" y="5859268"/>
            <a:ext cx="4081107" cy="467129"/>
            <a:chOff x="3164690" y="6010424"/>
            <a:chExt cx="4081107" cy="467129"/>
          </a:xfrm>
        </p:grpSpPr>
        <p:sp>
          <p:nvSpPr>
            <p:cNvPr id="20" name="TextBox 19">
              <a:extLst>
                <a:ext uri="{FF2B5EF4-FFF2-40B4-BE49-F238E27FC236}">
                  <a16:creationId xmlns:a16="http://schemas.microsoft.com/office/drawing/2014/main" id="{306C3C0B-EFC1-4D34-9550-0EE3610454D6}"/>
                </a:ext>
              </a:extLst>
            </p:cNvPr>
            <p:cNvSpPr txBox="1"/>
            <p:nvPr/>
          </p:nvSpPr>
          <p:spPr>
            <a:xfrm>
              <a:off x="3773429" y="6050126"/>
              <a:ext cx="3472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华文新魏"/>
                </a:rPr>
                <a:t>Create</a:t>
              </a:r>
              <a:r>
                <a:rPr lang="zh-CN" altLang="en-US">
                  <a:ea typeface="华文新魏"/>
                </a:rPr>
                <a:t> </a:t>
              </a:r>
              <a:r>
                <a:rPr lang="en-US" altLang="zh-CN">
                  <a:ea typeface="华文新魏"/>
                </a:rPr>
                <a:t>new features</a:t>
              </a:r>
              <a:endParaRPr lang="en-US"/>
            </a:p>
          </p:txBody>
        </p:sp>
        <p:pic>
          <p:nvPicPr>
            <p:cNvPr id="39" name="Graphic 41" descr="Good Idea with solid fill">
              <a:extLst>
                <a:ext uri="{FF2B5EF4-FFF2-40B4-BE49-F238E27FC236}">
                  <a16:creationId xmlns:a16="http://schemas.microsoft.com/office/drawing/2014/main" id="{178A9D79-8E43-446F-BD33-DEB74AFEE2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33635" y="6073954"/>
              <a:ext cx="373163" cy="365760"/>
            </a:xfrm>
            <a:prstGeom prst="rect">
              <a:avLst/>
            </a:prstGeom>
          </p:spPr>
        </p:pic>
        <p:sp>
          <p:nvSpPr>
            <p:cNvPr id="57" name="Oval 56">
              <a:extLst>
                <a:ext uri="{FF2B5EF4-FFF2-40B4-BE49-F238E27FC236}">
                  <a16:creationId xmlns:a16="http://schemas.microsoft.com/office/drawing/2014/main" id="{DB639627-3685-4313-8230-AD78F28B7AD4}"/>
                </a:ext>
              </a:extLst>
            </p:cNvPr>
            <p:cNvSpPr/>
            <p:nvPr/>
          </p:nvSpPr>
          <p:spPr>
            <a:xfrm>
              <a:off x="3164690" y="6010424"/>
              <a:ext cx="467129" cy="467129"/>
            </a:xfrm>
            <a:prstGeom prst="ellipse">
              <a:avLst/>
            </a:prstGeom>
            <a:noFill/>
            <a:ln w="38100">
              <a:solidFill>
                <a:srgbClr val="0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3453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0CBB-54CB-47B7-936D-99375FA8971D}"/>
              </a:ext>
            </a:extLst>
          </p:cNvPr>
          <p:cNvSpPr>
            <a:spLocks noGrp="1"/>
          </p:cNvSpPr>
          <p:nvPr>
            <p:ph type="title"/>
          </p:nvPr>
        </p:nvSpPr>
        <p:spPr/>
        <p:txBody>
          <a:bodyPr/>
          <a:lstStyle/>
          <a:p>
            <a:r>
              <a:rPr lang="en-US"/>
              <a:t>Data </a:t>
            </a:r>
            <a:r>
              <a:rPr lang="en-US">
                <a:ea typeface="方正姚体"/>
              </a:rPr>
              <a:t>Preparation- </a:t>
            </a:r>
            <a:r>
              <a:rPr lang="en-US" sz="2800">
                <a:ea typeface="方正姚体"/>
              </a:rPr>
              <a:t>Feature Engineering</a:t>
            </a:r>
            <a:endParaRPr lang="en-US" altLang="zh-CN">
              <a:ea typeface="方正姚体"/>
            </a:endParaRPr>
          </a:p>
        </p:txBody>
      </p:sp>
      <p:sp>
        <p:nvSpPr>
          <p:cNvPr id="4" name="Slide Number Placeholder 3">
            <a:extLst>
              <a:ext uri="{FF2B5EF4-FFF2-40B4-BE49-F238E27FC236}">
                <a16:creationId xmlns:a16="http://schemas.microsoft.com/office/drawing/2014/main" id="{31F71061-82E0-452F-BB58-531D1C597832}"/>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5" name="TextBox 4">
            <a:extLst>
              <a:ext uri="{FF2B5EF4-FFF2-40B4-BE49-F238E27FC236}">
                <a16:creationId xmlns:a16="http://schemas.microsoft.com/office/drawing/2014/main" id="{89A82D07-EF64-4A63-AE97-BE8161CB1AAC}"/>
              </a:ext>
            </a:extLst>
          </p:cNvPr>
          <p:cNvSpPr txBox="1"/>
          <p:nvPr/>
        </p:nvSpPr>
        <p:spPr>
          <a:xfrm>
            <a:off x="838200" y="1914815"/>
            <a:ext cx="3790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25 variables</a:t>
            </a:r>
          </a:p>
        </p:txBody>
      </p:sp>
      <p:grpSp>
        <p:nvGrpSpPr>
          <p:cNvPr id="20" name="组合 3">
            <a:extLst>
              <a:ext uri="{FF2B5EF4-FFF2-40B4-BE49-F238E27FC236}">
                <a16:creationId xmlns:a16="http://schemas.microsoft.com/office/drawing/2014/main" id="{7B47E69F-C14C-488C-BCE3-15C8EE58D40D}"/>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1" name="Arrow: Chevron 20">
              <a:extLst>
                <a:ext uri="{FF2B5EF4-FFF2-40B4-BE49-F238E27FC236}">
                  <a16:creationId xmlns:a16="http://schemas.microsoft.com/office/drawing/2014/main" id="{B6477EEB-48C4-4177-82F2-7710BAB420E4}"/>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2" name="Arrow: Chevron 21">
              <a:extLst>
                <a:ext uri="{FF2B5EF4-FFF2-40B4-BE49-F238E27FC236}">
                  <a16:creationId xmlns:a16="http://schemas.microsoft.com/office/drawing/2014/main" id="{89924765-BC5B-4515-9503-DE29357C3C8C}"/>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3" name="Arrow: Chevron 22">
              <a:extLst>
                <a:ext uri="{FF2B5EF4-FFF2-40B4-BE49-F238E27FC236}">
                  <a16:creationId xmlns:a16="http://schemas.microsoft.com/office/drawing/2014/main" id="{68DAE0CA-FB0F-4FFF-8374-37931C9A1BD8}"/>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4" name="Arrow: Chevron 23">
              <a:extLst>
                <a:ext uri="{FF2B5EF4-FFF2-40B4-BE49-F238E27FC236}">
                  <a16:creationId xmlns:a16="http://schemas.microsoft.com/office/drawing/2014/main" id="{2911FCFD-D4B9-4012-A11C-762142DC97EC}"/>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5" name="Arrow: Chevron 24">
              <a:extLst>
                <a:ext uri="{FF2B5EF4-FFF2-40B4-BE49-F238E27FC236}">
                  <a16:creationId xmlns:a16="http://schemas.microsoft.com/office/drawing/2014/main" id="{1BFC03F9-146C-42C7-97D9-C7ED95AD877B}"/>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6" name="Arrow: Chevron 25">
              <a:extLst>
                <a:ext uri="{FF2B5EF4-FFF2-40B4-BE49-F238E27FC236}">
                  <a16:creationId xmlns:a16="http://schemas.microsoft.com/office/drawing/2014/main" id="{B20226AC-367A-4DA8-BCC3-8119621DDBE1}"/>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aphicFrame>
        <p:nvGraphicFramePr>
          <p:cNvPr id="13" name="Table 12">
            <a:extLst>
              <a:ext uri="{FF2B5EF4-FFF2-40B4-BE49-F238E27FC236}">
                <a16:creationId xmlns:a16="http://schemas.microsoft.com/office/drawing/2014/main" id="{008A74AC-1062-44B8-853E-8F78575F6E4E}"/>
              </a:ext>
            </a:extLst>
          </p:cNvPr>
          <p:cNvGraphicFramePr>
            <a:graphicFrameLocks/>
          </p:cNvGraphicFramePr>
          <p:nvPr>
            <p:extLst>
              <p:ext uri="{D42A27DB-BD31-4B8C-83A1-F6EECF244321}">
                <p14:modId xmlns:p14="http://schemas.microsoft.com/office/powerpoint/2010/main" val="1406370532"/>
              </p:ext>
            </p:extLst>
          </p:nvPr>
        </p:nvGraphicFramePr>
        <p:xfrm>
          <a:off x="1194816" y="2608574"/>
          <a:ext cx="9802368" cy="2595875"/>
        </p:xfrm>
        <a:graphic>
          <a:graphicData uri="http://schemas.openxmlformats.org/drawingml/2006/table">
            <a:tbl>
              <a:tblPr bandRow="1">
                <a:tableStyleId>{2D5ABB26-0587-4C30-8999-92F81FD0307C}</a:tableStyleId>
              </a:tblPr>
              <a:tblGrid>
                <a:gridCol w="2450592">
                  <a:extLst>
                    <a:ext uri="{9D8B030D-6E8A-4147-A177-3AD203B41FA5}">
                      <a16:colId xmlns:a16="http://schemas.microsoft.com/office/drawing/2014/main" val="4102541435"/>
                    </a:ext>
                  </a:extLst>
                </a:gridCol>
                <a:gridCol w="2450592">
                  <a:extLst>
                    <a:ext uri="{9D8B030D-6E8A-4147-A177-3AD203B41FA5}">
                      <a16:colId xmlns:a16="http://schemas.microsoft.com/office/drawing/2014/main" val="1819389723"/>
                    </a:ext>
                  </a:extLst>
                </a:gridCol>
                <a:gridCol w="2450592">
                  <a:extLst>
                    <a:ext uri="{9D8B030D-6E8A-4147-A177-3AD203B41FA5}">
                      <a16:colId xmlns:a16="http://schemas.microsoft.com/office/drawing/2014/main" val="4004259922"/>
                    </a:ext>
                  </a:extLst>
                </a:gridCol>
                <a:gridCol w="2450592">
                  <a:extLst>
                    <a:ext uri="{9D8B030D-6E8A-4147-A177-3AD203B41FA5}">
                      <a16:colId xmlns:a16="http://schemas.microsoft.com/office/drawing/2014/main" val="12102767"/>
                    </a:ext>
                  </a:extLst>
                </a:gridCol>
              </a:tblGrid>
              <a:tr h="370840">
                <a:tc>
                  <a:txBody>
                    <a:bodyPr/>
                    <a:lstStyle/>
                    <a:p>
                      <a:pPr lvl="0">
                        <a:buNone/>
                      </a:pPr>
                      <a:r>
                        <a:rPr lang="en-US" sz="1600" b="0" i="0" u="none" strike="noStrike" noProof="0">
                          <a:latin typeface="Trebuchet MS"/>
                        </a:rPr>
                        <a:t>amenities</a:t>
                      </a:r>
                      <a:endParaRPr lang="en-US" sz="1600"/>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noProof="0">
                          <a:latin typeface="Trebuchet MS"/>
                        </a:rPr>
                        <a:t>description</a:t>
                      </a:r>
                      <a:endParaRPr lang="en-US" sz="1600"/>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noProof="0"/>
                        <a:t>host</a:t>
                      </a:r>
                      <a:r>
                        <a:rPr lang="en-US" sz="1600"/>
                        <a:t>_identity_verified</a:t>
                      </a:r>
                      <a:endParaRPr lang="en-US" sz="1600" err="1"/>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err="1"/>
                        <a:t>host_response_rate</a:t>
                      </a:r>
                      <a:endParaRPr lang="en-US" sz="1600"/>
                    </a:p>
                  </a:txBody>
                  <a:tcP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26649753"/>
                  </a:ext>
                </a:extLst>
              </a:tr>
              <a:tr h="370840">
                <a:tc>
                  <a:txBody>
                    <a:bodyPr/>
                    <a:lstStyle/>
                    <a:p>
                      <a:pPr lvl="0">
                        <a:buNone/>
                      </a:pPr>
                      <a:r>
                        <a:rPr lang="en-US" sz="1600" b="0" i="0" u="none" strike="noStrike" noProof="0" err="1">
                          <a:latin typeface="Trebuchet MS"/>
                        </a:rPr>
                        <a:t>number_of_reviews</a:t>
                      </a:r>
                      <a:endParaRPr lang="en-US" sz="16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noProof="0" err="1">
                          <a:latin typeface="Trebuchet MS"/>
                        </a:rPr>
                        <a:t>review_scores_rating</a:t>
                      </a:r>
                      <a:endParaRPr lang="en-US" sz="16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endParaRPr lang="en-US" sz="1600" b="0" i="0" u="none" strike="noStrike" noProof="0">
                        <a:solidFill>
                          <a:srgbClr val="00B0F0"/>
                        </a:solidFill>
                        <a:latin typeface="Consola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endParaRPr lang="en-US" sz="1600" b="0" i="0" u="none" strike="noStrike" noProof="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91372921"/>
                  </a:ext>
                </a:extLst>
              </a:tr>
              <a:tr h="370840">
                <a:tc>
                  <a:txBody>
                    <a:bodyPr/>
                    <a:lstStyle/>
                    <a:p>
                      <a:pPr lvl="0">
                        <a:buNone/>
                      </a:pPr>
                      <a:r>
                        <a:rPr lang="en-US" sz="1600" b="0" i="0" u="none" strike="noStrike" kern="1200" noProof="0" err="1">
                          <a:solidFill>
                            <a:srgbClr val="00A699"/>
                          </a:solidFill>
                          <a:latin typeface="Trebuchet MS"/>
                          <a:ea typeface="+mn-ea"/>
                          <a:cs typeface="+mn-cs"/>
                        </a:rPr>
                        <a:t>is_apt</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err="1">
                          <a:solidFill>
                            <a:srgbClr val="00A699"/>
                          </a:solidFill>
                          <a:latin typeface="Trebuchet MS"/>
                          <a:ea typeface="+mn-ea"/>
                          <a:cs typeface="+mn-cs"/>
                        </a:rPr>
                        <a:t>is_house</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a:solidFill>
                            <a:srgbClr val="00A699"/>
                          </a:solidFill>
                          <a:latin typeface="Trebuchet MS"/>
                          <a:ea typeface="+mn-ea"/>
                          <a:cs typeface="+mn-cs"/>
                        </a:rPr>
                        <a:t>is_other_ppt_type</a:t>
                      </a:r>
                      <a:endParaRPr lang="en-US" sz="1600" b="0" i="0" u="none" strike="noStrike" kern="1200" err="1">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0" algn="l" defTabSz="914400" rtl="0" eaLnBrk="1" latinLnBrk="0" hangingPunct="1">
                        <a:buNone/>
                      </a:pPr>
                      <a:r>
                        <a:rPr lang="en-US" sz="1600" b="0" i="0" u="none" strike="noStrike" kern="1200" noProof="0">
                          <a:solidFill>
                            <a:srgbClr val="00A699"/>
                          </a:solidFill>
                          <a:latin typeface="Trebuchet MS"/>
                          <a:ea typeface="+mn-ea"/>
                          <a:cs typeface="+mn-cs"/>
                        </a:rPr>
                        <a:t>is_entireRoom</a:t>
                      </a:r>
                      <a:endParaRPr lang="en-US" sz="1600" b="0" i="0" u="none" strike="noStrike" kern="1200" err="1">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2881742"/>
                  </a:ext>
                </a:extLst>
              </a:tr>
              <a:tr h="370840">
                <a:tc>
                  <a:txBody>
                    <a:bodyPr/>
                    <a:lstStyle/>
                    <a:p>
                      <a:pPr lvl="0">
                        <a:buNone/>
                      </a:pPr>
                      <a:r>
                        <a:rPr lang="en-US" sz="1600" b="0" i="0" u="none" strike="noStrike" kern="1200" noProof="0" err="1">
                          <a:solidFill>
                            <a:srgbClr val="00A699"/>
                          </a:solidFill>
                          <a:latin typeface="Trebuchet MS"/>
                          <a:ea typeface="+mn-ea"/>
                          <a:cs typeface="+mn-cs"/>
                        </a:rPr>
                        <a:t>is_privateRoom</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err="1">
                          <a:solidFill>
                            <a:srgbClr val="00A699"/>
                          </a:solidFill>
                          <a:latin typeface="Trebuchet MS"/>
                          <a:ea typeface="+mn-ea"/>
                          <a:cs typeface="+mn-cs"/>
                        </a:rPr>
                        <a:t>is_sharedRoom</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a:solidFill>
                            <a:srgbClr val="00A699"/>
                          </a:solidFill>
                          <a:latin typeface="Trebuchet MS"/>
                          <a:ea typeface="+mn-ea"/>
                          <a:cs typeface="+mn-cs"/>
                        </a:rPr>
                        <a:t>is_cancellation_policy </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0" algn="l" defTabSz="914400" rtl="0" eaLnBrk="1" latinLnBrk="0" hangingPunct="1">
                        <a:buNone/>
                      </a:pPr>
                      <a:r>
                        <a:rPr lang="en-US" sz="1600" b="0" i="0" u="none" strike="noStrike" kern="1200" noProof="0">
                          <a:solidFill>
                            <a:srgbClr val="00A699"/>
                          </a:solidFill>
                          <a:latin typeface="Trebuchet MS"/>
                          <a:ea typeface="+mn-ea"/>
                          <a:cs typeface="+mn-cs"/>
                        </a:rPr>
                        <a:t>is_cleaning_fee</a:t>
                      </a:r>
                      <a:endParaRPr lang="en-US" sz="1600" b="0" i="0" u="none" strike="noStrike" kern="1200" err="1">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22998821"/>
                  </a:ext>
                </a:extLst>
              </a:tr>
              <a:tr h="370839">
                <a:tc>
                  <a:txBody>
                    <a:bodyPr/>
                    <a:lstStyle/>
                    <a:p>
                      <a:pPr lvl="0">
                        <a:buNone/>
                      </a:pPr>
                      <a:r>
                        <a:rPr lang="en-US" sz="1600" b="0" i="0" u="none" strike="noStrike" kern="1200" noProof="0">
                          <a:solidFill>
                            <a:srgbClr val="00A699"/>
                          </a:solidFill>
                          <a:latin typeface="Trebuchet MS"/>
                          <a:ea typeface="+mn-ea"/>
                          <a:cs typeface="+mn-cs"/>
                        </a:rPr>
                        <a:t>is_instantBookable</a:t>
                      </a:r>
                      <a:endParaRPr lang="en-US" sz="1600" b="0" i="0" u="none" strike="noStrike" kern="1200" err="1">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err="1">
                          <a:solidFill>
                            <a:srgbClr val="00A699"/>
                          </a:solidFill>
                          <a:latin typeface="Trebuchet MS"/>
                          <a:ea typeface="+mn-ea"/>
                          <a:cs typeface="+mn-cs"/>
                        </a:rPr>
                        <a:t>is_city_nyc</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err="1">
                          <a:solidFill>
                            <a:srgbClr val="00A699"/>
                          </a:solidFill>
                          <a:latin typeface="Trebuchet MS"/>
                          <a:ea typeface="+mn-ea"/>
                          <a:cs typeface="+mn-cs"/>
                        </a:rPr>
                        <a:t>is_city_la</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0" algn="l" defTabSz="914400" rtl="0" eaLnBrk="1" latinLnBrk="0" hangingPunct="1">
                        <a:buNone/>
                      </a:pPr>
                      <a:r>
                        <a:rPr lang="en-US" sz="1600" b="0" i="0" u="none" strike="noStrike" kern="1200" noProof="0" err="1">
                          <a:solidFill>
                            <a:srgbClr val="00A699"/>
                          </a:solidFill>
                          <a:latin typeface="Trebuchet MS"/>
                          <a:ea typeface="+mn-ea"/>
                          <a:cs typeface="+mn-cs"/>
                        </a:rPr>
                        <a:t>is_city_sf</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09304790"/>
                  </a:ext>
                </a:extLst>
              </a:tr>
              <a:tr h="370838">
                <a:tc>
                  <a:txBody>
                    <a:bodyPr/>
                    <a:lstStyle/>
                    <a:p>
                      <a:pPr lvl="0">
                        <a:buNone/>
                      </a:pPr>
                      <a:r>
                        <a:rPr lang="en-US" sz="1600" b="0" i="0" u="none" strike="noStrike" kern="1200" noProof="0">
                          <a:solidFill>
                            <a:srgbClr val="00A699"/>
                          </a:solidFill>
                          <a:latin typeface="Trebuchet MS"/>
                          <a:ea typeface="+mn-ea"/>
                          <a:cs typeface="+mn-cs"/>
                        </a:rPr>
                        <a:t>is_city_dc</a:t>
                      </a:r>
                      <a:endParaRPr lang="en-US" sz="1600" b="0" i="0" u="none" strike="noStrike" kern="1200" err="1">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sz="1600" b="0" i="0" u="none" strike="noStrike" kern="1200" noProof="0" err="1">
                          <a:solidFill>
                            <a:srgbClr val="00A699"/>
                          </a:solidFill>
                          <a:latin typeface="Trebuchet MS"/>
                          <a:ea typeface="+mn-ea"/>
                          <a:cs typeface="+mn-cs"/>
                        </a:rPr>
                        <a:t>is_city_chicago</a:t>
                      </a:r>
                      <a:endParaRPr lang="en-US" sz="1600" b="0" i="0" u="none" strike="noStrike" kern="120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endParaRPr lang="en-US" sz="1600" b="0" i="0" u="none" strike="noStrike" kern="1200" noProof="0">
                        <a:solidFill>
                          <a:srgbClr val="00A699"/>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endParaRPr lang="en-US" sz="1600" b="0" i="0" u="none" strike="noStrike" noProof="0">
                        <a:solidFill>
                          <a:srgbClr val="00A699"/>
                        </a:solidFill>
                        <a:latin typeface="Consola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2294025"/>
                  </a:ext>
                </a:extLst>
              </a:tr>
              <a:tr h="370838">
                <a:tc>
                  <a:txBody>
                    <a:bodyPr/>
                    <a:lstStyle/>
                    <a:p>
                      <a:pPr lvl="0">
                        <a:buNone/>
                      </a:pPr>
                      <a:r>
                        <a:rPr lang="en-US" sz="1600" b="0" i="0" u="none" strike="noStrike" kern="1200" noProof="0" err="1">
                          <a:solidFill>
                            <a:srgbClr val="FF5A5F"/>
                          </a:solidFill>
                          <a:latin typeface="Trebuchet MS"/>
                          <a:ea typeface="+mn-ea"/>
                          <a:cs typeface="+mn-cs"/>
                        </a:rPr>
                        <a:t>host_days</a:t>
                      </a:r>
                      <a:endParaRPr lang="en-US" sz="1600" b="0" i="0" u="none" strike="noStrike" kern="1200">
                        <a:solidFill>
                          <a:srgbClr val="FF5A5F"/>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r>
                        <a:rPr lang="en-US" sz="1600" b="0" i="0" u="none" strike="noStrike" kern="1200" noProof="0" err="1">
                          <a:solidFill>
                            <a:srgbClr val="FF5A5F"/>
                          </a:solidFill>
                          <a:latin typeface="Trebuchet MS"/>
                          <a:ea typeface="+mn-ea"/>
                          <a:cs typeface="+mn-cs"/>
                        </a:rPr>
                        <a:t>bath_per_bedrooms</a:t>
                      </a:r>
                      <a:endParaRPr lang="en-US" sz="1600" b="0" i="0" u="none" strike="noStrike" kern="1200">
                        <a:solidFill>
                          <a:srgbClr val="FF5A5F"/>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r>
                        <a:rPr lang="en-US" sz="1600" b="0" i="0" u="none" strike="noStrike" kern="1200" noProof="0" err="1">
                          <a:solidFill>
                            <a:srgbClr val="FF5A5F"/>
                          </a:solidFill>
                          <a:latin typeface="Trebuchet MS"/>
                          <a:ea typeface="+mn-ea"/>
                          <a:cs typeface="+mn-cs"/>
                        </a:rPr>
                        <a:t>beds_per_person</a:t>
                      </a:r>
                      <a:endParaRPr lang="en-US" sz="1600" b="0" i="0" u="none" strike="noStrike" kern="1200">
                        <a:solidFill>
                          <a:srgbClr val="FF5A5F"/>
                        </a:solidFill>
                        <a:latin typeface="Trebuchet MS"/>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vl="0">
                        <a:buNone/>
                      </a:pPr>
                      <a:endParaRPr lang="en-US" sz="1600" b="0" i="0" u="none" strike="noStrike" kern="1200" noProof="0">
                        <a:solidFill>
                          <a:srgbClr val="FF0000"/>
                        </a:solidFill>
                        <a:latin typeface="+mn-lt"/>
                        <a:ea typeface="+mn-ea"/>
                        <a:cs typeface="+mn-cs"/>
                      </a:endParaRPr>
                    </a:p>
                  </a:txBody>
                  <a:tcP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069154"/>
                  </a:ext>
                </a:extLst>
              </a:tr>
            </a:tbl>
          </a:graphicData>
        </a:graphic>
      </p:graphicFrame>
    </p:spTree>
    <p:extLst>
      <p:ext uri="{BB962C8B-B14F-4D97-AF65-F5344CB8AC3E}">
        <p14:creationId xmlns:p14="http://schemas.microsoft.com/office/powerpoint/2010/main" val="2377292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72EC04B-BC68-4547-94EB-32AD660FE9AE}"/>
              </a:ext>
            </a:extLst>
          </p:cNvPr>
          <p:cNvSpPr>
            <a:spLocks noGrp="1"/>
          </p:cNvSpPr>
          <p:nvPr>
            <p:ph type="sldNum" sz="quarter" idx="12"/>
          </p:nvPr>
        </p:nvSpPr>
        <p:spPr/>
        <p:txBody>
          <a:bodyPr/>
          <a:lstStyle/>
          <a:p>
            <a:fld id="{330EA680-D336-4FF7-8B7A-9848BB0A1C32}" type="slidenum">
              <a:rPr lang="en-US" smtClean="0"/>
              <a:t>15</a:t>
            </a:fld>
            <a:endParaRPr lang="zh-CN" altLang="en-US"/>
          </a:p>
        </p:txBody>
      </p:sp>
      <p:pic>
        <p:nvPicPr>
          <p:cNvPr id="13" name="Picture 12" descr="A picture containing background pattern&#10;&#10;Description automatically generated">
            <a:extLst>
              <a:ext uri="{FF2B5EF4-FFF2-40B4-BE49-F238E27FC236}">
                <a16:creationId xmlns:a16="http://schemas.microsoft.com/office/drawing/2014/main" id="{C645DDCB-C34E-496E-B5C7-D392C0261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917" y="956056"/>
            <a:ext cx="8021883" cy="5233386"/>
          </a:xfrm>
          <a:prstGeom prst="rect">
            <a:avLst/>
          </a:prstGeom>
        </p:spPr>
      </p:pic>
      <p:sp>
        <p:nvSpPr>
          <p:cNvPr id="14" name="TextBox 13">
            <a:extLst>
              <a:ext uri="{FF2B5EF4-FFF2-40B4-BE49-F238E27FC236}">
                <a16:creationId xmlns:a16="http://schemas.microsoft.com/office/drawing/2014/main" id="{2E695F32-1B4C-48DC-974F-A4C333D82AEB}"/>
              </a:ext>
            </a:extLst>
          </p:cNvPr>
          <p:cNvSpPr txBox="1"/>
          <p:nvPr/>
        </p:nvSpPr>
        <p:spPr>
          <a:xfrm>
            <a:off x="711200" y="1129824"/>
            <a:ext cx="1842239" cy="769441"/>
          </a:xfrm>
          <a:prstGeom prst="rect">
            <a:avLst/>
          </a:prstGeom>
          <a:noFill/>
        </p:spPr>
        <p:txBody>
          <a:bodyPr wrap="square" rtlCol="0">
            <a:spAutoFit/>
          </a:bodyPr>
          <a:lstStyle/>
          <a:p>
            <a:pPr algn="ctr"/>
            <a:r>
              <a:rPr lang="en-US" sz="4400"/>
              <a:t>TSNE</a:t>
            </a:r>
          </a:p>
        </p:txBody>
      </p:sp>
      <p:pic>
        <p:nvPicPr>
          <p:cNvPr id="3" name="Graphic 2" descr="Key">
            <a:extLst>
              <a:ext uri="{FF2B5EF4-FFF2-40B4-BE49-F238E27FC236}">
                <a16:creationId xmlns:a16="http://schemas.microsoft.com/office/drawing/2014/main" id="{9DDB7CF7-14C1-4CCC-8F11-E8E3656CA4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135" y="2185463"/>
            <a:ext cx="469331" cy="469331"/>
          </a:xfrm>
          <a:prstGeom prst="rect">
            <a:avLst/>
          </a:prstGeom>
          <a:effectLst>
            <a:outerShdw blurRad="63500" sx="102000" sy="102000" algn="ctr" rotWithShape="0">
              <a:prstClr val="black">
                <a:alpha val="40000"/>
              </a:prstClr>
            </a:outerShdw>
          </a:effectLst>
        </p:spPr>
      </p:pic>
      <p:sp>
        <p:nvSpPr>
          <p:cNvPr id="22" name="TextBox 21">
            <a:extLst>
              <a:ext uri="{FF2B5EF4-FFF2-40B4-BE49-F238E27FC236}">
                <a16:creationId xmlns:a16="http://schemas.microsoft.com/office/drawing/2014/main" id="{733A64D4-C8C2-4411-8102-2B13340521CF}"/>
              </a:ext>
            </a:extLst>
          </p:cNvPr>
          <p:cNvSpPr txBox="1"/>
          <p:nvPr/>
        </p:nvSpPr>
        <p:spPr>
          <a:xfrm>
            <a:off x="1306466" y="2096964"/>
            <a:ext cx="1577242" cy="646331"/>
          </a:xfrm>
          <a:prstGeom prst="rect">
            <a:avLst/>
          </a:prstGeom>
          <a:noFill/>
        </p:spPr>
        <p:txBody>
          <a:bodyPr wrap="square" rtlCol="0">
            <a:spAutoFit/>
          </a:bodyPr>
          <a:lstStyle/>
          <a:p>
            <a:pPr algn="ctr"/>
            <a:r>
              <a:rPr lang="en-US"/>
              <a:t>Perplexity tuning</a:t>
            </a:r>
          </a:p>
        </p:txBody>
      </p:sp>
      <p:grpSp>
        <p:nvGrpSpPr>
          <p:cNvPr id="23" name="组合 3">
            <a:extLst>
              <a:ext uri="{FF2B5EF4-FFF2-40B4-BE49-F238E27FC236}">
                <a16:creationId xmlns:a16="http://schemas.microsoft.com/office/drawing/2014/main" id="{67A9015B-9D90-415B-9BBA-4D17E916B73C}"/>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4" name="Arrow: Chevron 23">
              <a:extLst>
                <a:ext uri="{FF2B5EF4-FFF2-40B4-BE49-F238E27FC236}">
                  <a16:creationId xmlns:a16="http://schemas.microsoft.com/office/drawing/2014/main" id="{0878CBF0-D190-474A-B9F0-2FADA60B18F0}"/>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5" name="Arrow: Chevron 24">
              <a:extLst>
                <a:ext uri="{FF2B5EF4-FFF2-40B4-BE49-F238E27FC236}">
                  <a16:creationId xmlns:a16="http://schemas.microsoft.com/office/drawing/2014/main" id="{C5CD759A-E2E5-4552-AE29-1C7ABD14AE1F}"/>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6" name="Arrow: Chevron 25">
              <a:extLst>
                <a:ext uri="{FF2B5EF4-FFF2-40B4-BE49-F238E27FC236}">
                  <a16:creationId xmlns:a16="http://schemas.microsoft.com/office/drawing/2014/main" id="{F538593B-3612-4FD7-BC5C-76B1EBB88DA0}"/>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7" name="Arrow: Chevron 26">
              <a:extLst>
                <a:ext uri="{FF2B5EF4-FFF2-40B4-BE49-F238E27FC236}">
                  <a16:creationId xmlns:a16="http://schemas.microsoft.com/office/drawing/2014/main" id="{6D795EE3-BD60-4686-91F2-16D669360A22}"/>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8" name="Arrow: Chevron 27">
              <a:extLst>
                <a:ext uri="{FF2B5EF4-FFF2-40B4-BE49-F238E27FC236}">
                  <a16:creationId xmlns:a16="http://schemas.microsoft.com/office/drawing/2014/main" id="{B37C4F2E-6F3C-4483-810D-6DE74FE1F445}"/>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9" name="Arrow: Chevron 28">
              <a:extLst>
                <a:ext uri="{FF2B5EF4-FFF2-40B4-BE49-F238E27FC236}">
                  <a16:creationId xmlns:a16="http://schemas.microsoft.com/office/drawing/2014/main" id="{14D56CC2-327A-4852-BBDE-897B8AED9E0F}"/>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2" name="TextBox 1">
            <a:extLst>
              <a:ext uri="{FF2B5EF4-FFF2-40B4-BE49-F238E27FC236}">
                <a16:creationId xmlns:a16="http://schemas.microsoft.com/office/drawing/2014/main" id="{02D25623-48CE-4DEA-9D8B-BDFD92B42283}"/>
              </a:ext>
            </a:extLst>
          </p:cNvPr>
          <p:cNvSpPr txBox="1"/>
          <p:nvPr/>
        </p:nvSpPr>
        <p:spPr>
          <a:xfrm>
            <a:off x="837655" y="2940992"/>
            <a:ext cx="18422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a:latin typeface="Consolas"/>
              </a:rPr>
              <a:t>5, 20, 40</a:t>
            </a:r>
          </a:p>
          <a:p>
            <a:pPr algn="r"/>
            <a:r>
              <a:rPr lang="en-US" sz="2000">
                <a:latin typeface="Consolas"/>
              </a:rPr>
              <a:t>60, 80, 100</a:t>
            </a:r>
            <a:endParaRPr lang="en-US" sz="2000"/>
          </a:p>
        </p:txBody>
      </p:sp>
    </p:spTree>
    <p:extLst>
      <p:ext uri="{BB962C8B-B14F-4D97-AF65-F5344CB8AC3E}">
        <p14:creationId xmlns:p14="http://schemas.microsoft.com/office/powerpoint/2010/main" val="1931577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72EC04B-BC68-4547-94EB-32AD660FE9AE}"/>
              </a:ext>
            </a:extLst>
          </p:cNvPr>
          <p:cNvSpPr>
            <a:spLocks noGrp="1"/>
          </p:cNvSpPr>
          <p:nvPr>
            <p:ph type="sldNum" sz="quarter" idx="12"/>
          </p:nvPr>
        </p:nvSpPr>
        <p:spPr/>
        <p:txBody>
          <a:bodyPr/>
          <a:lstStyle/>
          <a:p>
            <a:fld id="{330EA680-D336-4FF7-8B7A-9848BB0A1C32}" type="slidenum">
              <a:rPr lang="en-US" smtClean="0"/>
              <a:t>16</a:t>
            </a:fld>
            <a:endParaRPr lang="zh-CN" altLang="en-US"/>
          </a:p>
        </p:txBody>
      </p:sp>
      <p:pic>
        <p:nvPicPr>
          <p:cNvPr id="12" name="Picture 11" descr="A picture containing venn diagram&#10;&#10;Description automatically generated">
            <a:extLst>
              <a:ext uri="{FF2B5EF4-FFF2-40B4-BE49-F238E27FC236}">
                <a16:creationId xmlns:a16="http://schemas.microsoft.com/office/drawing/2014/main" id="{4443584A-C617-4B00-9E7D-4A88A110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519" y="1868298"/>
            <a:ext cx="5467313" cy="3710975"/>
          </a:xfrm>
          <a:prstGeom prst="rect">
            <a:avLst/>
          </a:prstGeom>
        </p:spPr>
      </p:pic>
      <p:pic>
        <p:nvPicPr>
          <p:cNvPr id="15" name="Picture 14" descr="Chart, histogram&#10;&#10;Description automatically generated">
            <a:extLst>
              <a:ext uri="{FF2B5EF4-FFF2-40B4-BE49-F238E27FC236}">
                <a16:creationId xmlns:a16="http://schemas.microsoft.com/office/drawing/2014/main" id="{745E6944-9D5B-4309-8FC3-828288EF0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38" y="1868298"/>
            <a:ext cx="5552298" cy="3710974"/>
          </a:xfrm>
          <a:prstGeom prst="rect">
            <a:avLst/>
          </a:prstGeom>
        </p:spPr>
      </p:pic>
      <p:grpSp>
        <p:nvGrpSpPr>
          <p:cNvPr id="22" name="组合 3">
            <a:extLst>
              <a:ext uri="{FF2B5EF4-FFF2-40B4-BE49-F238E27FC236}">
                <a16:creationId xmlns:a16="http://schemas.microsoft.com/office/drawing/2014/main" id="{52709043-3070-4F66-B7DC-A18E9E14EEA4}"/>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3" name="Arrow: Chevron 22">
              <a:extLst>
                <a:ext uri="{FF2B5EF4-FFF2-40B4-BE49-F238E27FC236}">
                  <a16:creationId xmlns:a16="http://schemas.microsoft.com/office/drawing/2014/main" id="{1D45120A-D42F-4B50-8E61-AE17B6277465}"/>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4" name="Arrow: Chevron 23">
              <a:extLst>
                <a:ext uri="{FF2B5EF4-FFF2-40B4-BE49-F238E27FC236}">
                  <a16:creationId xmlns:a16="http://schemas.microsoft.com/office/drawing/2014/main" id="{ACDA4A47-EAAB-406C-9F9F-9497FD02AB5C}"/>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5" name="Arrow: Chevron 24">
              <a:extLst>
                <a:ext uri="{FF2B5EF4-FFF2-40B4-BE49-F238E27FC236}">
                  <a16:creationId xmlns:a16="http://schemas.microsoft.com/office/drawing/2014/main" id="{89B08520-A0DE-4DC8-900F-D85F3E86873F}"/>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6" name="Arrow: Chevron 25">
              <a:extLst>
                <a:ext uri="{FF2B5EF4-FFF2-40B4-BE49-F238E27FC236}">
                  <a16:creationId xmlns:a16="http://schemas.microsoft.com/office/drawing/2014/main" id="{6694193C-243E-4678-AA0A-CE1D0717A9A8}"/>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7" name="Arrow: Chevron 26">
              <a:extLst>
                <a:ext uri="{FF2B5EF4-FFF2-40B4-BE49-F238E27FC236}">
                  <a16:creationId xmlns:a16="http://schemas.microsoft.com/office/drawing/2014/main" id="{6FC3842F-D02D-4DE1-A992-43F21B6C2CBD}"/>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8" name="Arrow: Chevron 27">
              <a:extLst>
                <a:ext uri="{FF2B5EF4-FFF2-40B4-BE49-F238E27FC236}">
                  <a16:creationId xmlns:a16="http://schemas.microsoft.com/office/drawing/2014/main" id="{7FAF92F4-3A76-41D4-BF12-65D56E78927D}"/>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13" name="Title 1">
            <a:extLst>
              <a:ext uri="{FF2B5EF4-FFF2-40B4-BE49-F238E27FC236}">
                <a16:creationId xmlns:a16="http://schemas.microsoft.com/office/drawing/2014/main" id="{7ED6C566-4CB6-420D-9237-58990B0218A6}"/>
              </a:ext>
            </a:extLst>
          </p:cNvPr>
          <p:cNvSpPr>
            <a:spLocks noGrp="1"/>
          </p:cNvSpPr>
          <p:nvPr>
            <p:ph type="title"/>
          </p:nvPr>
        </p:nvSpPr>
        <p:spPr>
          <a:xfrm>
            <a:off x="838200" y="589252"/>
            <a:ext cx="10515600" cy="1325563"/>
          </a:xfrm>
        </p:spPr>
        <p:txBody>
          <a:bodyPr/>
          <a:lstStyle/>
          <a:p>
            <a:r>
              <a:rPr lang="en-US"/>
              <a:t>PCA</a:t>
            </a:r>
          </a:p>
        </p:txBody>
      </p:sp>
    </p:spTree>
    <p:extLst>
      <p:ext uri="{BB962C8B-B14F-4D97-AF65-F5344CB8AC3E}">
        <p14:creationId xmlns:p14="http://schemas.microsoft.com/office/powerpoint/2010/main" val="2642013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972EC04B-BC68-4547-94EB-32AD660FE9AE}"/>
              </a:ext>
            </a:extLst>
          </p:cNvPr>
          <p:cNvSpPr>
            <a:spLocks noGrp="1"/>
          </p:cNvSpPr>
          <p:nvPr>
            <p:ph type="sldNum" sz="quarter" idx="12"/>
          </p:nvPr>
        </p:nvSpPr>
        <p:spPr/>
        <p:txBody>
          <a:bodyPr/>
          <a:lstStyle/>
          <a:p>
            <a:fld id="{330EA680-D336-4FF7-8B7A-9848BB0A1C32}" type="slidenum">
              <a:rPr lang="en-US" smtClean="0"/>
              <a:t>17</a:t>
            </a:fld>
            <a:endParaRPr lang="zh-CN" altLang="en-US"/>
          </a:p>
        </p:txBody>
      </p:sp>
      <p:sp>
        <p:nvSpPr>
          <p:cNvPr id="14" name="TextBox 13">
            <a:extLst>
              <a:ext uri="{FF2B5EF4-FFF2-40B4-BE49-F238E27FC236}">
                <a16:creationId xmlns:a16="http://schemas.microsoft.com/office/drawing/2014/main" id="{2E695F32-1B4C-48DC-974F-A4C333D82AEB}"/>
              </a:ext>
            </a:extLst>
          </p:cNvPr>
          <p:cNvSpPr txBox="1"/>
          <p:nvPr/>
        </p:nvSpPr>
        <p:spPr>
          <a:xfrm>
            <a:off x="1355536" y="1717181"/>
            <a:ext cx="3676375" cy="369332"/>
          </a:xfrm>
          <a:prstGeom prst="rect">
            <a:avLst/>
          </a:prstGeom>
          <a:noFill/>
        </p:spPr>
        <p:txBody>
          <a:bodyPr wrap="square" lIns="91440" tIns="45720" rIns="91440" bIns="45720" rtlCol="0" anchor="t">
            <a:spAutoFit/>
          </a:bodyPr>
          <a:lstStyle/>
          <a:p>
            <a:r>
              <a:rPr lang="en-US"/>
              <a:t>PC1 vs. PC2</a:t>
            </a:r>
          </a:p>
        </p:txBody>
      </p:sp>
      <p:pic>
        <p:nvPicPr>
          <p:cNvPr id="3" name="Picture 2">
            <a:extLst>
              <a:ext uri="{FF2B5EF4-FFF2-40B4-BE49-F238E27FC236}">
                <a16:creationId xmlns:a16="http://schemas.microsoft.com/office/drawing/2014/main" id="{A72946AC-1A3A-44D4-AD79-90D5DA8A0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25" y="2616483"/>
            <a:ext cx="4087261" cy="2688702"/>
          </a:xfrm>
          <a:prstGeom prst="rect">
            <a:avLst/>
          </a:prstGeom>
        </p:spPr>
      </p:pic>
      <p:pic>
        <p:nvPicPr>
          <p:cNvPr id="15" name="Picture 14" descr="A picture containing invertebrate, starfish&#10;&#10;Description automatically generated">
            <a:extLst>
              <a:ext uri="{FF2B5EF4-FFF2-40B4-BE49-F238E27FC236}">
                <a16:creationId xmlns:a16="http://schemas.microsoft.com/office/drawing/2014/main" id="{B53C76F7-AB2F-4D04-8A3B-F523F1009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631" y="2458000"/>
            <a:ext cx="4087261" cy="2979125"/>
          </a:xfrm>
          <a:prstGeom prst="rect">
            <a:avLst/>
          </a:prstGeom>
        </p:spPr>
      </p:pic>
      <p:sp>
        <p:nvSpPr>
          <p:cNvPr id="16" name="TextBox 15">
            <a:extLst>
              <a:ext uri="{FF2B5EF4-FFF2-40B4-BE49-F238E27FC236}">
                <a16:creationId xmlns:a16="http://schemas.microsoft.com/office/drawing/2014/main" id="{8DB29F21-5BEC-4E2D-8EAA-1862A73D5622}"/>
              </a:ext>
            </a:extLst>
          </p:cNvPr>
          <p:cNvSpPr txBox="1"/>
          <p:nvPr/>
        </p:nvSpPr>
        <p:spPr>
          <a:xfrm>
            <a:off x="7465477" y="1860991"/>
            <a:ext cx="3449327" cy="369332"/>
          </a:xfrm>
          <a:prstGeom prst="rect">
            <a:avLst/>
          </a:prstGeom>
          <a:noFill/>
        </p:spPr>
        <p:txBody>
          <a:bodyPr wrap="square" lIns="91440" tIns="45720" rIns="91440" bIns="45720" rtlCol="0" anchor="t">
            <a:spAutoFit/>
          </a:bodyPr>
          <a:lstStyle/>
          <a:p>
            <a:r>
              <a:rPr lang="en-US"/>
              <a:t>TSNE using PCA (</a:t>
            </a:r>
            <a:r>
              <a:rPr lang="en-US" err="1"/>
              <a:t>n_comp</a:t>
            </a:r>
            <a:r>
              <a:rPr lang="en-US"/>
              <a:t>=8)</a:t>
            </a:r>
          </a:p>
        </p:txBody>
      </p:sp>
      <p:grpSp>
        <p:nvGrpSpPr>
          <p:cNvPr id="24" name="组合 3">
            <a:extLst>
              <a:ext uri="{FF2B5EF4-FFF2-40B4-BE49-F238E27FC236}">
                <a16:creationId xmlns:a16="http://schemas.microsoft.com/office/drawing/2014/main" id="{D34174DB-30E9-4ABC-99F9-D9080ABACA06}"/>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5" name="Arrow: Chevron 24">
              <a:extLst>
                <a:ext uri="{FF2B5EF4-FFF2-40B4-BE49-F238E27FC236}">
                  <a16:creationId xmlns:a16="http://schemas.microsoft.com/office/drawing/2014/main" id="{6BAB5997-C7B4-4D16-A970-1E95DB450607}"/>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6" name="Arrow: Chevron 25">
              <a:extLst>
                <a:ext uri="{FF2B5EF4-FFF2-40B4-BE49-F238E27FC236}">
                  <a16:creationId xmlns:a16="http://schemas.microsoft.com/office/drawing/2014/main" id="{D5B6709E-AEDC-480F-9068-A2D74CDA5CCF}"/>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7" name="Arrow: Chevron 26">
              <a:extLst>
                <a:ext uri="{FF2B5EF4-FFF2-40B4-BE49-F238E27FC236}">
                  <a16:creationId xmlns:a16="http://schemas.microsoft.com/office/drawing/2014/main" id="{D0539948-2DD8-420F-9505-4ED10251754F}"/>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8" name="Arrow: Chevron 27">
              <a:extLst>
                <a:ext uri="{FF2B5EF4-FFF2-40B4-BE49-F238E27FC236}">
                  <a16:creationId xmlns:a16="http://schemas.microsoft.com/office/drawing/2014/main" id="{10FD1399-7AF3-4FC1-B112-57E10C462B09}"/>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9" name="Arrow: Chevron 28">
              <a:extLst>
                <a:ext uri="{FF2B5EF4-FFF2-40B4-BE49-F238E27FC236}">
                  <a16:creationId xmlns:a16="http://schemas.microsoft.com/office/drawing/2014/main" id="{B7753BC2-59FD-47CA-A28B-79A7B3EBB486}"/>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30" name="Arrow: Chevron 29">
              <a:extLst>
                <a:ext uri="{FF2B5EF4-FFF2-40B4-BE49-F238E27FC236}">
                  <a16:creationId xmlns:a16="http://schemas.microsoft.com/office/drawing/2014/main" id="{219CB75C-F3D1-4CEC-A4EA-174E1D9F4559}"/>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cxnSp>
        <p:nvCxnSpPr>
          <p:cNvPr id="12" name="Straight Connector 11">
            <a:extLst>
              <a:ext uri="{FF2B5EF4-FFF2-40B4-BE49-F238E27FC236}">
                <a16:creationId xmlns:a16="http://schemas.microsoft.com/office/drawing/2014/main" id="{D1DF14E5-B84D-434E-BECB-62DFEBC1A4ED}"/>
              </a:ext>
            </a:extLst>
          </p:cNvPr>
          <p:cNvCxnSpPr/>
          <p:nvPr/>
        </p:nvCxnSpPr>
        <p:spPr>
          <a:xfrm>
            <a:off x="6083459" y="2271562"/>
            <a:ext cx="0" cy="2974206"/>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78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Mathematics">
            <a:extLst>
              <a:ext uri="{FF2B5EF4-FFF2-40B4-BE49-F238E27FC236}">
                <a16:creationId xmlns:a16="http://schemas.microsoft.com/office/drawing/2014/main" id="{84829405-D853-4725-8E09-F978521FC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729523"/>
            <a:ext cx="3213663" cy="3213663"/>
          </a:xfrm>
          <a:prstGeom prst="rect">
            <a:avLst/>
          </a:prstGeom>
          <a:effectLst/>
        </p:spPr>
      </p:pic>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p:txBody>
          <a:bodyPr/>
          <a:lstStyle/>
          <a:p>
            <a:r>
              <a:rPr lang="en-US"/>
              <a:t>Text Mining</a:t>
            </a:r>
            <a:r>
              <a:rPr lang="en-US" altLang="zh-CN"/>
              <a:t>:</a:t>
            </a:r>
            <a:r>
              <a:rPr lang="zh-CN" altLang="en-US"/>
              <a:t> </a:t>
            </a:r>
            <a:r>
              <a:rPr lang="en-US" altLang="zh-CN"/>
              <a:t>Amenities</a:t>
            </a:r>
            <a:endParaRPr lang="en-US"/>
          </a:p>
        </p:txBody>
      </p:sp>
      <p:sp>
        <p:nvSpPr>
          <p:cNvPr id="11" name="灯片编号占位符 10">
            <a:extLst>
              <a:ext uri="{FF2B5EF4-FFF2-40B4-BE49-F238E27FC236}">
                <a16:creationId xmlns:a16="http://schemas.microsoft.com/office/drawing/2014/main" id="{19B8B113-7370-438A-8342-E32DF10FE987}"/>
              </a:ext>
            </a:extLst>
          </p:cNvPr>
          <p:cNvSpPr>
            <a:spLocks noGrp="1"/>
          </p:cNvSpPr>
          <p:nvPr>
            <p:ph type="sldNum" sz="quarter" idx="12"/>
          </p:nvPr>
        </p:nvSpPr>
        <p:spPr/>
        <p:txBody>
          <a:bodyPr/>
          <a:lstStyle/>
          <a:p>
            <a:fld id="{330EA680-D336-4FF7-8B7A-9848BB0A1C32}" type="slidenum">
              <a:rPr lang="en-US" smtClean="0"/>
              <a:t>18</a:t>
            </a:fld>
            <a:endParaRPr lang="zh-CN" altLang="en-US"/>
          </a:p>
        </p:txBody>
      </p:sp>
      <p:grpSp>
        <p:nvGrpSpPr>
          <p:cNvPr id="20" name="组合 3">
            <a:extLst>
              <a:ext uri="{FF2B5EF4-FFF2-40B4-BE49-F238E27FC236}">
                <a16:creationId xmlns:a16="http://schemas.microsoft.com/office/drawing/2014/main" id="{C8C847D4-1478-4900-B923-6355445E59CA}"/>
              </a:ext>
            </a:extLst>
          </p:cNvPr>
          <p:cNvGrpSpPr/>
          <p:nvPr/>
        </p:nvGrpSpPr>
        <p:grpSpPr>
          <a:xfrm>
            <a:off x="527396" y="380446"/>
            <a:ext cx="11135437" cy="235337"/>
            <a:chOff x="469166" y="126047"/>
            <a:chExt cx="8286501" cy="427654"/>
          </a:xfrm>
          <a:effectLst>
            <a:outerShdw blurRad="50800" dist="38100" dir="10800000" algn="r" rotWithShape="0">
              <a:prstClr val="black">
                <a:alpha val="40000"/>
              </a:prstClr>
            </a:outerShdw>
          </a:effectLst>
        </p:grpSpPr>
        <p:sp>
          <p:nvSpPr>
            <p:cNvPr id="21" name="Arrow: Chevron 20">
              <a:extLst>
                <a:ext uri="{FF2B5EF4-FFF2-40B4-BE49-F238E27FC236}">
                  <a16:creationId xmlns:a16="http://schemas.microsoft.com/office/drawing/2014/main" id="{8839864C-69DD-431C-9D73-658E8BFFD104}"/>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2" name="Arrow: Chevron 21">
              <a:extLst>
                <a:ext uri="{FF2B5EF4-FFF2-40B4-BE49-F238E27FC236}">
                  <a16:creationId xmlns:a16="http://schemas.microsoft.com/office/drawing/2014/main" id="{010A3E54-7C13-4107-B7EE-3AA98D3821B6}"/>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3" name="Arrow: Chevron 22">
              <a:extLst>
                <a:ext uri="{FF2B5EF4-FFF2-40B4-BE49-F238E27FC236}">
                  <a16:creationId xmlns:a16="http://schemas.microsoft.com/office/drawing/2014/main" id="{E9BFE4A9-3CFF-4ACD-BB38-7C641FC1F720}"/>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4" name="Arrow: Chevron 23">
              <a:extLst>
                <a:ext uri="{FF2B5EF4-FFF2-40B4-BE49-F238E27FC236}">
                  <a16:creationId xmlns:a16="http://schemas.microsoft.com/office/drawing/2014/main" id="{5AFA33CE-E568-4971-9DF9-FD1D8C837ED2}"/>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5" name="Arrow: Chevron 24">
              <a:extLst>
                <a:ext uri="{FF2B5EF4-FFF2-40B4-BE49-F238E27FC236}">
                  <a16:creationId xmlns:a16="http://schemas.microsoft.com/office/drawing/2014/main" id="{A4F957B7-0CC9-4700-AFCF-F31A47E73704}"/>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6" name="Arrow: Chevron 25">
              <a:extLst>
                <a:ext uri="{FF2B5EF4-FFF2-40B4-BE49-F238E27FC236}">
                  <a16:creationId xmlns:a16="http://schemas.microsoft.com/office/drawing/2014/main" id="{D99828BC-AB36-4CB1-9853-5AED6B69CB72}"/>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3" name="TextBox 2">
            <a:extLst>
              <a:ext uri="{FF2B5EF4-FFF2-40B4-BE49-F238E27FC236}">
                <a16:creationId xmlns:a16="http://schemas.microsoft.com/office/drawing/2014/main" id="{1A25BC73-7372-EC4A-BC5E-26147F5E5366}"/>
              </a:ext>
            </a:extLst>
          </p:cNvPr>
          <p:cNvSpPr txBox="1"/>
          <p:nvPr/>
        </p:nvSpPr>
        <p:spPr>
          <a:xfrm>
            <a:off x="7235135" y="3978836"/>
            <a:ext cx="3200263" cy="1477328"/>
          </a:xfrm>
          <a:prstGeom prst="rect">
            <a:avLst/>
          </a:prstGeom>
          <a:noFill/>
        </p:spPr>
        <p:txBody>
          <a:bodyPr wrap="square" rtlCol="0">
            <a:spAutoFit/>
          </a:bodyPr>
          <a:lstStyle/>
          <a:p>
            <a:r>
              <a:rPr lang="en-US" altLang="zh-CN"/>
              <a:t>Create</a:t>
            </a:r>
            <a:r>
              <a:rPr lang="zh-CN" altLang="en-US"/>
              <a:t> </a:t>
            </a:r>
            <a:r>
              <a:rPr lang="en-US" altLang="zh-CN" sz="7200" b="1"/>
              <a:t>17</a:t>
            </a:r>
            <a:r>
              <a:rPr lang="zh-CN" altLang="en-US"/>
              <a:t> </a:t>
            </a:r>
            <a:r>
              <a:rPr lang="en-US" altLang="zh-CN"/>
              <a:t>categories</a:t>
            </a:r>
            <a:r>
              <a:rPr lang="zh-CN" altLang="en-US"/>
              <a:t> </a:t>
            </a:r>
            <a:r>
              <a:rPr lang="en-US" altLang="zh-CN"/>
              <a:t>for 100+ amenities</a:t>
            </a:r>
          </a:p>
        </p:txBody>
      </p:sp>
      <p:sp>
        <p:nvSpPr>
          <p:cNvPr id="38" name="Rectangle 37">
            <a:extLst>
              <a:ext uri="{FF2B5EF4-FFF2-40B4-BE49-F238E27FC236}">
                <a16:creationId xmlns:a16="http://schemas.microsoft.com/office/drawing/2014/main" id="{515EF46A-2FFB-470C-965E-ED1B55DE66BC}"/>
              </a:ext>
            </a:extLst>
          </p:cNvPr>
          <p:cNvSpPr/>
          <p:nvPr/>
        </p:nvSpPr>
        <p:spPr>
          <a:xfrm>
            <a:off x="3713316" y="2869157"/>
            <a:ext cx="2480742" cy="2324774"/>
          </a:xfrm>
          <a:prstGeom prst="rect">
            <a:avLst/>
          </a:prstGeom>
        </p:spPr>
        <p:txBody>
          <a:bodyPr/>
          <a:lstStyle/>
          <a:p>
            <a:pPr lvl="0">
              <a:spcBef>
                <a:spcPts val="500"/>
              </a:spcBef>
            </a:pPr>
            <a:r>
              <a:rPr lang="en-US" sz="1400" err="1"/>
              <a:t>baby_friendly</a:t>
            </a:r>
            <a:endParaRPr lang="en-US" sz="1400"/>
          </a:p>
          <a:p>
            <a:pPr lvl="0">
              <a:spcBef>
                <a:spcPts val="500"/>
              </a:spcBef>
            </a:pPr>
            <a:r>
              <a:rPr lang="en-US" sz="1400" err="1"/>
              <a:t>household_appliances</a:t>
            </a:r>
            <a:endParaRPr lang="en-US" sz="1400"/>
          </a:p>
          <a:p>
            <a:pPr>
              <a:spcBef>
                <a:spcPts val="500"/>
              </a:spcBef>
            </a:pPr>
            <a:r>
              <a:rPr lang="en-US" sz="1400" err="1"/>
              <a:t>bathroom_essentials</a:t>
            </a:r>
            <a:endParaRPr lang="en-US" sz="1400"/>
          </a:p>
          <a:p>
            <a:pPr>
              <a:spcBef>
                <a:spcPts val="500"/>
              </a:spcBef>
            </a:pPr>
            <a:r>
              <a:rPr lang="en-US" sz="1400" err="1"/>
              <a:t>bedroom_essentials</a:t>
            </a:r>
            <a:endParaRPr lang="en-US" sz="1400"/>
          </a:p>
          <a:p>
            <a:pPr lvl="0">
              <a:spcBef>
                <a:spcPts val="500"/>
              </a:spcBef>
            </a:pPr>
            <a:r>
              <a:rPr lang="en-US" sz="1400" err="1"/>
              <a:t>kitchen_essentials</a:t>
            </a:r>
            <a:endParaRPr lang="en-US" sz="1400"/>
          </a:p>
          <a:p>
            <a:pPr>
              <a:spcBef>
                <a:spcPts val="500"/>
              </a:spcBef>
            </a:pPr>
            <a:r>
              <a:rPr lang="en-US" sz="1400" err="1"/>
              <a:t>good_security_system</a:t>
            </a:r>
            <a:endParaRPr lang="en-US" sz="1400"/>
          </a:p>
          <a:p>
            <a:pPr lvl="0">
              <a:spcBef>
                <a:spcPts val="500"/>
              </a:spcBef>
            </a:pPr>
            <a:r>
              <a:rPr lang="en-US" sz="1400" err="1"/>
              <a:t>good_working_environment</a:t>
            </a:r>
            <a:endParaRPr lang="en-US" sz="1400"/>
          </a:p>
          <a:p>
            <a:pPr>
              <a:spcBef>
                <a:spcPts val="500"/>
              </a:spcBef>
            </a:pPr>
            <a:r>
              <a:rPr lang="en-US" sz="1400" err="1"/>
              <a:t>wheelchair_accessible</a:t>
            </a:r>
            <a:endParaRPr lang="en-US" sz="1400"/>
          </a:p>
          <a:p>
            <a:pPr lvl="0">
              <a:spcBef>
                <a:spcPts val="500"/>
              </a:spcBef>
            </a:pPr>
            <a:endParaRPr lang="en-US" sz="1400"/>
          </a:p>
        </p:txBody>
      </p:sp>
      <p:sp>
        <p:nvSpPr>
          <p:cNvPr id="4" name="Rectangle 3">
            <a:extLst>
              <a:ext uri="{FF2B5EF4-FFF2-40B4-BE49-F238E27FC236}">
                <a16:creationId xmlns:a16="http://schemas.microsoft.com/office/drawing/2014/main" id="{772FA301-73FF-4654-91E7-919FDF10DF08}"/>
              </a:ext>
            </a:extLst>
          </p:cNvPr>
          <p:cNvSpPr/>
          <p:nvPr/>
        </p:nvSpPr>
        <p:spPr>
          <a:xfrm>
            <a:off x="1338630" y="2869157"/>
            <a:ext cx="2062402" cy="2544286"/>
          </a:xfrm>
          <a:prstGeom prst="rect">
            <a:avLst/>
          </a:prstGeom>
        </p:spPr>
        <p:txBody>
          <a:bodyPr wrap="square">
            <a:spAutoFit/>
          </a:bodyPr>
          <a:lstStyle/>
          <a:p>
            <a:pPr lvl="0" algn="r">
              <a:spcBef>
                <a:spcPts val="500"/>
              </a:spcBef>
            </a:pPr>
            <a:r>
              <a:rPr lang="en-US" sz="1400" err="1"/>
              <a:t>pets_allowed</a:t>
            </a:r>
            <a:endParaRPr lang="en-US" sz="1400"/>
          </a:p>
          <a:p>
            <a:pPr lvl="0" algn="r">
              <a:spcBef>
                <a:spcPts val="500"/>
              </a:spcBef>
            </a:pPr>
            <a:r>
              <a:rPr lang="en-US" sz="1400" err="1"/>
              <a:t>gym_pool</a:t>
            </a:r>
            <a:endParaRPr lang="en-US" sz="1400"/>
          </a:p>
          <a:p>
            <a:pPr algn="r">
              <a:spcBef>
                <a:spcPts val="500"/>
              </a:spcBef>
            </a:pPr>
            <a:r>
              <a:rPr lang="en-US" sz="1400" err="1"/>
              <a:t>garden_patio</a:t>
            </a:r>
            <a:endParaRPr lang="en-US" sz="1400"/>
          </a:p>
          <a:p>
            <a:pPr lvl="0" algn="r">
              <a:spcBef>
                <a:spcPts val="500"/>
              </a:spcBef>
            </a:pPr>
            <a:r>
              <a:rPr lang="en-US" sz="1400"/>
              <a:t>elevator</a:t>
            </a:r>
          </a:p>
          <a:p>
            <a:pPr lvl="0" algn="r">
              <a:spcBef>
                <a:spcPts val="500"/>
              </a:spcBef>
            </a:pPr>
            <a:r>
              <a:rPr lang="en-US" sz="1400"/>
              <a:t>Breakfast</a:t>
            </a:r>
          </a:p>
          <a:p>
            <a:pPr algn="r">
              <a:spcBef>
                <a:spcPts val="500"/>
              </a:spcBef>
            </a:pPr>
            <a:r>
              <a:rPr lang="en-US" sz="1400"/>
              <a:t>Hangers</a:t>
            </a:r>
          </a:p>
          <a:p>
            <a:pPr lvl="0" algn="r">
              <a:spcBef>
                <a:spcPts val="500"/>
              </a:spcBef>
            </a:pPr>
            <a:r>
              <a:rPr lang="en-US" sz="1400"/>
              <a:t>fireplace</a:t>
            </a:r>
          </a:p>
          <a:p>
            <a:pPr algn="r">
              <a:spcBef>
                <a:spcPts val="500"/>
              </a:spcBef>
            </a:pPr>
            <a:r>
              <a:rPr lang="en-US" sz="1400" err="1"/>
              <a:t>free_parking</a:t>
            </a:r>
            <a:endParaRPr lang="en-US" sz="1400"/>
          </a:p>
          <a:p>
            <a:pPr lvl="0" algn="r">
              <a:spcBef>
                <a:spcPts val="500"/>
              </a:spcBef>
            </a:pPr>
            <a:r>
              <a:rPr lang="en-US" sz="1400" err="1"/>
              <a:t>air_conditioning</a:t>
            </a:r>
            <a:endParaRPr lang="en-US" sz="1400"/>
          </a:p>
        </p:txBody>
      </p:sp>
      <p:pic>
        <p:nvPicPr>
          <p:cNvPr id="5" name="Picture 12" descr="Text, letter&#10;&#10;Description automatically generated">
            <a:extLst>
              <a:ext uri="{FF2B5EF4-FFF2-40B4-BE49-F238E27FC236}">
                <a16:creationId xmlns:a16="http://schemas.microsoft.com/office/drawing/2014/main" id="{0E6085DA-E8B4-4DE6-A10D-7DFDBD9576EB}"/>
              </a:ext>
            </a:extLst>
          </p:cNvPr>
          <p:cNvPicPr>
            <a:picLocks noGrp="1" noChangeAspect="1"/>
          </p:cNvPicPr>
          <p:nvPr>
            <p:ph idx="1"/>
          </p:nvPr>
        </p:nvPicPr>
        <p:blipFill>
          <a:blip r:embed="rId4"/>
          <a:stretch>
            <a:fillRect/>
          </a:stretch>
        </p:blipFill>
        <p:spPr>
          <a:xfrm>
            <a:off x="5883594" y="1086554"/>
            <a:ext cx="5496011" cy="2892282"/>
          </a:xfrm>
          <a:prstGeom prst="ellipse">
            <a:avLst/>
          </a:prstGeom>
        </p:spPr>
      </p:pic>
    </p:spTree>
    <p:extLst>
      <p:ext uri="{BB962C8B-B14F-4D97-AF65-F5344CB8AC3E}">
        <p14:creationId xmlns:p14="http://schemas.microsoft.com/office/powerpoint/2010/main" val="2329436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FCAB84D-74AA-AF44-AF1B-13A40CC294FE}"/>
              </a:ext>
            </a:extLst>
          </p:cNvPr>
          <p:cNvSpPr/>
          <p:nvPr/>
        </p:nvSpPr>
        <p:spPr>
          <a:xfrm>
            <a:off x="803296" y="1524258"/>
            <a:ext cx="5186500" cy="48320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p:txBody>
          <a:bodyPr/>
          <a:lstStyle/>
          <a:p>
            <a:r>
              <a:rPr lang="en-US"/>
              <a:t>Text Mining</a:t>
            </a:r>
            <a:r>
              <a:rPr lang="en-US" altLang="zh-CN">
                <a:ea typeface="方正姚体"/>
              </a:rPr>
              <a:t>:</a:t>
            </a:r>
            <a:r>
              <a:rPr lang="zh-CN" altLang="en-US">
                <a:ea typeface="方正姚体"/>
              </a:rPr>
              <a:t> </a:t>
            </a:r>
            <a:r>
              <a:rPr lang="en-US" altLang="zh-CN">
                <a:ea typeface="方正姚体"/>
              </a:rPr>
              <a:t>description</a:t>
            </a:r>
            <a:endParaRPr lang="en-US">
              <a:ea typeface="方正姚体"/>
            </a:endParaRPr>
          </a:p>
        </p:txBody>
      </p:sp>
      <p:sp>
        <p:nvSpPr>
          <p:cNvPr id="11" name="灯片编号占位符 10">
            <a:extLst>
              <a:ext uri="{FF2B5EF4-FFF2-40B4-BE49-F238E27FC236}">
                <a16:creationId xmlns:a16="http://schemas.microsoft.com/office/drawing/2014/main" id="{19B8B113-7370-438A-8342-E32DF10FE987}"/>
              </a:ext>
            </a:extLst>
          </p:cNvPr>
          <p:cNvSpPr>
            <a:spLocks noGrp="1"/>
          </p:cNvSpPr>
          <p:nvPr>
            <p:ph type="sldNum" sz="quarter" idx="12"/>
          </p:nvPr>
        </p:nvSpPr>
        <p:spPr/>
        <p:txBody>
          <a:bodyPr/>
          <a:lstStyle/>
          <a:p>
            <a:fld id="{330EA680-D336-4FF7-8B7A-9848BB0A1C32}" type="slidenum">
              <a:rPr lang="en-US" smtClean="0"/>
              <a:t>19</a:t>
            </a:fld>
            <a:endParaRPr lang="zh-CN" altLang="en-US"/>
          </a:p>
        </p:txBody>
      </p:sp>
      <p:grpSp>
        <p:nvGrpSpPr>
          <p:cNvPr id="20" name="组合 3">
            <a:extLst>
              <a:ext uri="{FF2B5EF4-FFF2-40B4-BE49-F238E27FC236}">
                <a16:creationId xmlns:a16="http://schemas.microsoft.com/office/drawing/2014/main" id="{C8C847D4-1478-4900-B923-6355445E59CA}"/>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1" name="Arrow: Chevron 20">
              <a:extLst>
                <a:ext uri="{FF2B5EF4-FFF2-40B4-BE49-F238E27FC236}">
                  <a16:creationId xmlns:a16="http://schemas.microsoft.com/office/drawing/2014/main" id="{8839864C-69DD-431C-9D73-658E8BFFD104}"/>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2" name="Arrow: Chevron 21">
              <a:extLst>
                <a:ext uri="{FF2B5EF4-FFF2-40B4-BE49-F238E27FC236}">
                  <a16:creationId xmlns:a16="http://schemas.microsoft.com/office/drawing/2014/main" id="{010A3E54-7C13-4107-B7EE-3AA98D3821B6}"/>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3" name="Arrow: Chevron 22">
              <a:extLst>
                <a:ext uri="{FF2B5EF4-FFF2-40B4-BE49-F238E27FC236}">
                  <a16:creationId xmlns:a16="http://schemas.microsoft.com/office/drawing/2014/main" id="{E9BFE4A9-3CFF-4ACD-BB38-7C641FC1F720}"/>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4" name="Arrow: Chevron 23">
              <a:extLst>
                <a:ext uri="{FF2B5EF4-FFF2-40B4-BE49-F238E27FC236}">
                  <a16:creationId xmlns:a16="http://schemas.microsoft.com/office/drawing/2014/main" id="{5AFA33CE-E568-4971-9DF9-FD1D8C837ED2}"/>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5" name="Arrow: Chevron 24">
              <a:extLst>
                <a:ext uri="{FF2B5EF4-FFF2-40B4-BE49-F238E27FC236}">
                  <a16:creationId xmlns:a16="http://schemas.microsoft.com/office/drawing/2014/main" id="{A4F957B7-0CC9-4700-AFCF-F31A47E73704}"/>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6" name="Arrow: Chevron 25">
              <a:extLst>
                <a:ext uri="{FF2B5EF4-FFF2-40B4-BE49-F238E27FC236}">
                  <a16:creationId xmlns:a16="http://schemas.microsoft.com/office/drawing/2014/main" id="{D99828BC-AB36-4CB1-9853-5AED6B69CB72}"/>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pic>
        <p:nvPicPr>
          <p:cNvPr id="27" name="Picture 12" descr="Text&#10;&#10;Description automatically generated">
            <a:extLst>
              <a:ext uri="{FF2B5EF4-FFF2-40B4-BE49-F238E27FC236}">
                <a16:creationId xmlns:a16="http://schemas.microsoft.com/office/drawing/2014/main" id="{6F004432-E013-47BB-9D1D-BAF121505236}"/>
              </a:ext>
            </a:extLst>
          </p:cNvPr>
          <p:cNvPicPr>
            <a:picLocks noChangeAspect="1"/>
          </p:cNvPicPr>
          <p:nvPr/>
        </p:nvPicPr>
        <p:blipFill>
          <a:blip r:embed="rId3"/>
          <a:stretch>
            <a:fillRect/>
          </a:stretch>
        </p:blipFill>
        <p:spPr>
          <a:xfrm>
            <a:off x="7578077" y="1910819"/>
            <a:ext cx="3775723" cy="1933945"/>
          </a:xfrm>
          <a:prstGeom prst="rect">
            <a:avLst/>
          </a:prstGeom>
        </p:spPr>
      </p:pic>
      <p:pic>
        <p:nvPicPr>
          <p:cNvPr id="28" name="Picture 13" descr="Text&#10;&#10;Description automatically generated">
            <a:extLst>
              <a:ext uri="{FF2B5EF4-FFF2-40B4-BE49-F238E27FC236}">
                <a16:creationId xmlns:a16="http://schemas.microsoft.com/office/drawing/2014/main" id="{5C5B4072-8F1C-47BF-B0D2-5BE264F6538E}"/>
              </a:ext>
            </a:extLst>
          </p:cNvPr>
          <p:cNvPicPr>
            <a:picLocks noChangeAspect="1"/>
          </p:cNvPicPr>
          <p:nvPr/>
        </p:nvPicPr>
        <p:blipFill>
          <a:blip r:embed="rId4"/>
          <a:stretch>
            <a:fillRect/>
          </a:stretch>
        </p:blipFill>
        <p:spPr>
          <a:xfrm>
            <a:off x="7548512" y="3891488"/>
            <a:ext cx="3775784" cy="1933944"/>
          </a:xfrm>
          <a:prstGeom prst="rect">
            <a:avLst/>
          </a:prstGeom>
        </p:spPr>
      </p:pic>
      <p:sp>
        <p:nvSpPr>
          <p:cNvPr id="5" name="TextBox 4">
            <a:extLst>
              <a:ext uri="{FF2B5EF4-FFF2-40B4-BE49-F238E27FC236}">
                <a16:creationId xmlns:a16="http://schemas.microsoft.com/office/drawing/2014/main" id="{65D2C5FB-9BCB-4610-B004-8C5CEA1DD636}"/>
              </a:ext>
            </a:extLst>
          </p:cNvPr>
          <p:cNvSpPr txBox="1"/>
          <p:nvPr/>
        </p:nvSpPr>
        <p:spPr>
          <a:xfrm>
            <a:off x="1040858" y="1706820"/>
            <a:ext cx="4974093" cy="4616648"/>
          </a:xfrm>
          <a:prstGeom prst="rect">
            <a:avLst/>
          </a:prstGeom>
          <a:noFill/>
        </p:spPr>
        <p:txBody>
          <a:bodyPr wrap="square" lIns="91440" tIns="45720" rIns="91440" bIns="45720" rtlCol="0" anchor="t">
            <a:spAutoFit/>
          </a:bodyPr>
          <a:lstStyle/>
          <a:p>
            <a:pPr lvl="0">
              <a:defRPr/>
            </a:pPr>
            <a:r>
              <a:rPr lang="en-US" sz="1400" b="1">
                <a:solidFill>
                  <a:schemeClr val="bg1"/>
                </a:solidFill>
              </a:rPr>
              <a:t>Description 1:</a:t>
            </a:r>
          </a:p>
          <a:p>
            <a:pPr lvl="0">
              <a:defRPr/>
            </a:pPr>
            <a:r>
              <a:rPr lang="en-US" sz="1400" i="1">
                <a:solidFill>
                  <a:srgbClr val="00A699"/>
                </a:solidFill>
              </a:rPr>
              <a:t>Beautiful</a:t>
            </a:r>
            <a:r>
              <a:rPr lang="en-US" sz="1400" i="1"/>
              <a:t> </a:t>
            </a:r>
            <a:r>
              <a:rPr lang="en-US" sz="1400" i="1">
                <a:solidFill>
                  <a:srgbClr val="00A699"/>
                </a:solidFill>
              </a:rPr>
              <a:t>private</a:t>
            </a:r>
            <a:r>
              <a:rPr lang="en-US" sz="1400" i="1"/>
              <a:t> </a:t>
            </a:r>
            <a:r>
              <a:rPr lang="en-US" sz="1400" i="1">
                <a:solidFill>
                  <a:srgbClr val="FF5A5F"/>
                </a:solidFill>
              </a:rPr>
              <a:t>room</a:t>
            </a:r>
            <a:r>
              <a:rPr lang="en-US" sz="1400" i="1"/>
              <a:t> overlooking scenic </a:t>
            </a:r>
            <a:r>
              <a:rPr lang="en-US" sz="1400" i="1">
                <a:solidFill>
                  <a:srgbClr val="FF5A5F"/>
                </a:solidFill>
              </a:rPr>
              <a:t>views</a:t>
            </a:r>
            <a:r>
              <a:rPr lang="en-US" sz="1400" i="1"/>
              <a:t> in </a:t>
            </a:r>
            <a:r>
              <a:rPr lang="en-US" sz="1400" i="1">
                <a:solidFill>
                  <a:srgbClr val="FF5A5F"/>
                </a:solidFill>
              </a:rPr>
              <a:t>San Francisco</a:t>
            </a:r>
            <a:r>
              <a:rPr lang="en-US" sz="1400" i="1"/>
              <a:t>'s upscale Noe Valley </a:t>
            </a:r>
            <a:r>
              <a:rPr lang="en-US" sz="1400" i="1">
                <a:solidFill>
                  <a:srgbClr val="FF5A5F"/>
                </a:solidFill>
              </a:rPr>
              <a:t>neighborhood</a:t>
            </a:r>
            <a:r>
              <a:rPr lang="en-US" sz="1400" i="1"/>
              <a:t>. You'll have your </a:t>
            </a:r>
            <a:r>
              <a:rPr lang="en-US" sz="1400" i="1">
                <a:solidFill>
                  <a:srgbClr val="00A699"/>
                </a:solidFill>
              </a:rPr>
              <a:t>own</a:t>
            </a:r>
            <a:r>
              <a:rPr lang="en-US" sz="1400" i="1"/>
              <a:t> </a:t>
            </a:r>
            <a:r>
              <a:rPr lang="en-US" sz="1400" i="1">
                <a:solidFill>
                  <a:srgbClr val="FF5A5F"/>
                </a:solidFill>
              </a:rPr>
              <a:t>bedroom</a:t>
            </a:r>
            <a:r>
              <a:rPr lang="en-US" sz="1400" i="1"/>
              <a:t>, </a:t>
            </a:r>
            <a:r>
              <a:rPr lang="en-US" sz="1400" i="1">
                <a:solidFill>
                  <a:srgbClr val="FF5A5F"/>
                </a:solidFill>
              </a:rPr>
              <a:t>queen bed</a:t>
            </a:r>
            <a:r>
              <a:rPr lang="en-US" sz="1400" i="1"/>
              <a:t>, </a:t>
            </a:r>
            <a:r>
              <a:rPr lang="en-US" sz="1400" i="1">
                <a:solidFill>
                  <a:srgbClr val="FF5A5F"/>
                </a:solidFill>
              </a:rPr>
              <a:t>dresser</a:t>
            </a:r>
            <a:r>
              <a:rPr lang="en-US" sz="1400" i="1"/>
              <a:t>, </a:t>
            </a:r>
            <a:r>
              <a:rPr lang="en-US" sz="1400" i="1">
                <a:solidFill>
                  <a:srgbClr val="FF5A5F"/>
                </a:solidFill>
              </a:rPr>
              <a:t>wardrobe</a:t>
            </a:r>
            <a:r>
              <a:rPr lang="en-US" sz="1400" i="1"/>
              <a:t>, smart </a:t>
            </a:r>
            <a:r>
              <a:rPr lang="en-US" sz="1400" i="1">
                <a:solidFill>
                  <a:srgbClr val="FF5A5F"/>
                </a:solidFill>
              </a:rPr>
              <a:t>TV</a:t>
            </a:r>
            <a:r>
              <a:rPr lang="en-US" sz="1400" i="1"/>
              <a:t>, </a:t>
            </a:r>
            <a:r>
              <a:rPr lang="en-US" sz="1400" i="1">
                <a:solidFill>
                  <a:srgbClr val="FF5A5F"/>
                </a:solidFill>
              </a:rPr>
              <a:t>workstation</a:t>
            </a:r>
            <a:r>
              <a:rPr lang="en-US" sz="1400" i="1"/>
              <a:t>, </a:t>
            </a:r>
            <a:r>
              <a:rPr lang="en-US" sz="1400" i="1" err="1"/>
              <a:t>desk&amp;chair</a:t>
            </a:r>
            <a:r>
              <a:rPr lang="en-US" sz="1400" i="1"/>
              <a:t>, </a:t>
            </a:r>
            <a:r>
              <a:rPr lang="en-US" sz="1400" i="1" err="1">
                <a:solidFill>
                  <a:srgbClr val="FF5A5F"/>
                </a:solidFill>
              </a:rPr>
              <a:t>WiFi</a:t>
            </a:r>
            <a:r>
              <a:rPr lang="en-US" sz="1400" i="1"/>
              <a:t>, and </a:t>
            </a:r>
            <a:r>
              <a:rPr lang="en-US" sz="1400" i="1">
                <a:solidFill>
                  <a:srgbClr val="FF5A5F"/>
                </a:solidFill>
              </a:rPr>
              <a:t>kitchen</a:t>
            </a:r>
            <a:r>
              <a:rPr lang="en-US" sz="1400" i="1"/>
              <a:t>. </a:t>
            </a:r>
            <a:r>
              <a:rPr lang="en-US" sz="1400" i="1">
                <a:solidFill>
                  <a:srgbClr val="00A699"/>
                </a:solidFill>
              </a:rPr>
              <a:t>Fresh</a:t>
            </a:r>
            <a:r>
              <a:rPr lang="en-US" sz="1400" i="1"/>
              <a:t> </a:t>
            </a:r>
            <a:r>
              <a:rPr lang="en-US" sz="1400" i="1">
                <a:solidFill>
                  <a:srgbClr val="FF5A5F"/>
                </a:solidFill>
              </a:rPr>
              <a:t>towels</a:t>
            </a:r>
            <a:r>
              <a:rPr lang="en-US" sz="1400" i="1"/>
              <a:t> and </a:t>
            </a:r>
            <a:r>
              <a:rPr lang="en-US" sz="1400" i="1">
                <a:solidFill>
                  <a:srgbClr val="FF5A5F"/>
                </a:solidFill>
              </a:rPr>
              <a:t>linens</a:t>
            </a:r>
            <a:r>
              <a:rPr lang="en-US" sz="1400" i="1"/>
              <a:t> are provided for your </a:t>
            </a:r>
            <a:r>
              <a:rPr lang="en-US" sz="1400" i="1">
                <a:solidFill>
                  <a:srgbClr val="FF5A5F"/>
                </a:solidFill>
              </a:rPr>
              <a:t>convenience</a:t>
            </a:r>
            <a:r>
              <a:rPr lang="en-US" sz="1400" i="1"/>
              <a:t>. </a:t>
            </a:r>
            <a:r>
              <a:rPr lang="en-US" sz="1400" i="1">
                <a:solidFill>
                  <a:srgbClr val="FF5A5F"/>
                </a:solidFill>
              </a:rPr>
              <a:t>Restaurants</a:t>
            </a:r>
            <a:r>
              <a:rPr lang="en-US" sz="1400" i="1"/>
              <a:t>, </a:t>
            </a:r>
            <a:r>
              <a:rPr lang="en-US" sz="1400" i="1">
                <a:solidFill>
                  <a:srgbClr val="FF5A5F"/>
                </a:solidFill>
              </a:rPr>
              <a:t>bars</a:t>
            </a:r>
            <a:r>
              <a:rPr lang="en-US" sz="1400" i="1"/>
              <a:t>, and </a:t>
            </a:r>
            <a:r>
              <a:rPr lang="en-US" sz="1400" i="1">
                <a:solidFill>
                  <a:srgbClr val="FF5A5F"/>
                </a:solidFill>
              </a:rPr>
              <a:t>cafes</a:t>
            </a:r>
            <a:r>
              <a:rPr lang="en-US" sz="1400" i="1"/>
              <a:t> are around the corner. </a:t>
            </a:r>
            <a:r>
              <a:rPr lang="en-US" sz="1400" i="1">
                <a:solidFill>
                  <a:srgbClr val="00A699"/>
                </a:solidFill>
              </a:rPr>
              <a:t>Ideal</a:t>
            </a:r>
            <a:r>
              <a:rPr lang="en-US" sz="1400" i="1"/>
              <a:t> location for experiencing SF or commuting to Silicon Valley. We'll provide 100% cotton </a:t>
            </a:r>
            <a:r>
              <a:rPr lang="en-US" sz="1400" i="1">
                <a:solidFill>
                  <a:srgbClr val="FF5A5F"/>
                </a:solidFill>
              </a:rPr>
              <a:t>sheets</a:t>
            </a:r>
            <a:r>
              <a:rPr lang="en-US" sz="1400" i="1"/>
              <a:t> and </a:t>
            </a:r>
            <a:r>
              <a:rPr lang="en-US" sz="1400" i="1">
                <a:solidFill>
                  <a:srgbClr val="00A699"/>
                </a:solidFill>
              </a:rPr>
              <a:t>fresh</a:t>
            </a:r>
            <a:r>
              <a:rPr lang="en-US" sz="1400" i="1"/>
              <a:t> </a:t>
            </a:r>
            <a:r>
              <a:rPr lang="en-US" sz="1400" i="1">
                <a:solidFill>
                  <a:srgbClr val="FF5A5F"/>
                </a:solidFill>
              </a:rPr>
              <a:t>towels</a:t>
            </a:r>
            <a:r>
              <a:rPr lang="en-US" sz="1400" i="1"/>
              <a:t>. Guests will have access to </a:t>
            </a:r>
            <a:r>
              <a:rPr lang="en-US" sz="1400" i="1">
                <a:solidFill>
                  <a:srgbClr val="FF5A5F"/>
                </a:solidFill>
              </a:rPr>
              <a:t>kitchen</a:t>
            </a:r>
            <a:r>
              <a:rPr lang="en-US" sz="1400" i="1"/>
              <a:t> and </a:t>
            </a:r>
            <a:r>
              <a:rPr lang="en-US" sz="1400" i="1">
                <a:solidFill>
                  <a:srgbClr val="FF5A5F"/>
                </a:solidFill>
              </a:rPr>
              <a:t>bathroom</a:t>
            </a:r>
            <a:r>
              <a:rPr lang="en-US" sz="1400" i="1"/>
              <a:t> in addition to their </a:t>
            </a:r>
            <a:r>
              <a:rPr lang="en-US" sz="1400" i="1">
                <a:solidFill>
                  <a:srgbClr val="00A699"/>
                </a:solidFill>
              </a:rPr>
              <a:t>private</a:t>
            </a:r>
            <a:r>
              <a:rPr lang="en-US" sz="1400" i="1"/>
              <a:t> bedroom. We'll interact with you as much as you'd like to make your stay as </a:t>
            </a:r>
            <a:r>
              <a:rPr lang="en-US" sz="1400" i="1">
                <a:solidFill>
                  <a:srgbClr val="00A699"/>
                </a:solidFill>
              </a:rPr>
              <a:t>comfortable</a:t>
            </a:r>
            <a:r>
              <a:rPr lang="en-US" sz="1400" i="1"/>
              <a:t> as possible. One of the </a:t>
            </a:r>
            <a:r>
              <a:rPr lang="en-US" sz="1400" i="1">
                <a:solidFill>
                  <a:srgbClr val="00A699"/>
                </a:solidFill>
              </a:rPr>
              <a:t>sunniest</a:t>
            </a:r>
            <a:r>
              <a:rPr lang="en-US" sz="1400" i="1"/>
              <a:t> neighborhoods in </a:t>
            </a:r>
            <a:r>
              <a:rPr lang="en-US" sz="1400" i="1">
                <a:solidFill>
                  <a:srgbClr val="FF5A5F"/>
                </a:solidFill>
              </a:rPr>
              <a:t>SF</a:t>
            </a:r>
            <a:r>
              <a:rPr lang="en-US" sz="1400" i="1"/>
              <a:t>…</a:t>
            </a:r>
          </a:p>
          <a:p>
            <a:pPr lvl="0">
              <a:defRPr/>
            </a:pPr>
            <a:endParaRPr lang="en-US" sz="1400" i="1"/>
          </a:p>
          <a:p>
            <a:pPr>
              <a:defRPr/>
            </a:pPr>
            <a:r>
              <a:rPr lang="en-US" sz="1400" b="1">
                <a:solidFill>
                  <a:schemeClr val="bg1"/>
                </a:solidFill>
              </a:rPr>
              <a:t>Description 2:</a:t>
            </a:r>
            <a:endParaRPr lang="en-US" sz="1400" i="1"/>
          </a:p>
          <a:p>
            <a:pPr lvl="0">
              <a:defRPr/>
            </a:pPr>
            <a:r>
              <a:rPr lang="en-US" sz="1400" i="1"/>
              <a:t>Enjoy travelling during your stay in </a:t>
            </a:r>
            <a:r>
              <a:rPr lang="en-US" sz="1400" i="1">
                <a:solidFill>
                  <a:srgbClr val="FF5A5F"/>
                </a:solidFill>
              </a:rPr>
              <a:t>Manhattan</a:t>
            </a:r>
            <a:r>
              <a:rPr lang="en-US" sz="1400" i="1"/>
              <a:t>. My place is centrally located near </a:t>
            </a:r>
            <a:r>
              <a:rPr lang="en-US" sz="1400" i="1">
                <a:solidFill>
                  <a:srgbClr val="FF5A5F"/>
                </a:solidFill>
              </a:rPr>
              <a:t>Times Square </a:t>
            </a:r>
            <a:r>
              <a:rPr lang="en-US" sz="1400" i="1"/>
              <a:t>and </a:t>
            </a:r>
            <a:r>
              <a:rPr lang="en-US" sz="1400" i="1">
                <a:solidFill>
                  <a:srgbClr val="FF5A5F"/>
                </a:solidFill>
              </a:rPr>
              <a:t>Central Park </a:t>
            </a:r>
            <a:r>
              <a:rPr lang="en-US" sz="1400" i="1"/>
              <a:t>with </a:t>
            </a:r>
            <a:r>
              <a:rPr lang="en-US" sz="1400" i="1">
                <a:solidFill>
                  <a:srgbClr val="00A699"/>
                </a:solidFill>
              </a:rPr>
              <a:t>easy</a:t>
            </a:r>
            <a:r>
              <a:rPr lang="en-US" sz="1400" i="1"/>
              <a:t> access to main </a:t>
            </a:r>
            <a:r>
              <a:rPr lang="en-US" sz="1400" i="1">
                <a:solidFill>
                  <a:srgbClr val="FF5A5F"/>
                </a:solidFill>
              </a:rPr>
              <a:t>subways</a:t>
            </a:r>
            <a:r>
              <a:rPr lang="en-US" sz="1400" i="1"/>
              <a:t> as well as </a:t>
            </a:r>
            <a:r>
              <a:rPr lang="en-US" sz="1400" i="1">
                <a:solidFill>
                  <a:srgbClr val="00A699"/>
                </a:solidFill>
              </a:rPr>
              <a:t>walking</a:t>
            </a:r>
            <a:r>
              <a:rPr lang="en-US" sz="1400" i="1"/>
              <a:t> </a:t>
            </a:r>
            <a:r>
              <a:rPr lang="en-US" sz="1400" i="1">
                <a:solidFill>
                  <a:srgbClr val="FF5A5F"/>
                </a:solidFill>
              </a:rPr>
              <a:t>distance</a:t>
            </a:r>
            <a:r>
              <a:rPr lang="en-US" sz="1400" i="1"/>
              <a:t> to many </a:t>
            </a:r>
            <a:r>
              <a:rPr lang="en-US" sz="1400" i="1">
                <a:solidFill>
                  <a:srgbClr val="00A699"/>
                </a:solidFill>
              </a:rPr>
              <a:t>popular</a:t>
            </a:r>
            <a:r>
              <a:rPr lang="en-US" sz="1400" i="1"/>
              <a:t> </a:t>
            </a:r>
            <a:r>
              <a:rPr lang="en-US" sz="1400" i="1">
                <a:solidFill>
                  <a:srgbClr val="FF5A5F"/>
                </a:solidFill>
              </a:rPr>
              <a:t>restaurants</a:t>
            </a:r>
            <a:r>
              <a:rPr lang="en-US" sz="1400" i="1"/>
              <a:t> and bus tours. My place is close to the subway, </a:t>
            </a:r>
            <a:r>
              <a:rPr lang="en-US" sz="1400" i="1" err="1"/>
              <a:t>Totto</a:t>
            </a:r>
            <a:r>
              <a:rPr lang="en-US" sz="1400" i="1"/>
              <a:t> Ramen, ….</a:t>
            </a:r>
          </a:p>
          <a:p>
            <a:endParaRPr lang="en-US" sz="1400" i="1"/>
          </a:p>
        </p:txBody>
      </p:sp>
      <p:sp>
        <p:nvSpPr>
          <p:cNvPr id="30" name="TextBox 29">
            <a:extLst>
              <a:ext uri="{FF2B5EF4-FFF2-40B4-BE49-F238E27FC236}">
                <a16:creationId xmlns:a16="http://schemas.microsoft.com/office/drawing/2014/main" id="{3B8A2E75-49FF-F745-A609-8EA6E6043FCD}"/>
              </a:ext>
            </a:extLst>
          </p:cNvPr>
          <p:cNvSpPr txBox="1"/>
          <p:nvPr/>
        </p:nvSpPr>
        <p:spPr>
          <a:xfrm>
            <a:off x="7780039" y="1478305"/>
            <a:ext cx="3200263" cy="369332"/>
          </a:xfrm>
          <a:prstGeom prst="rect">
            <a:avLst/>
          </a:prstGeom>
          <a:noFill/>
        </p:spPr>
        <p:txBody>
          <a:bodyPr wrap="square" rtlCol="0">
            <a:spAutoFit/>
          </a:bodyPr>
          <a:lstStyle/>
          <a:p>
            <a:pPr algn="ctr"/>
            <a:r>
              <a:rPr lang="en-US" altLang="zh-CN" b="1"/>
              <a:t>Word Cloud</a:t>
            </a:r>
          </a:p>
        </p:txBody>
      </p:sp>
      <p:pic>
        <p:nvPicPr>
          <p:cNvPr id="10" name="Graphic 9" descr="Back RTL">
            <a:extLst>
              <a:ext uri="{FF2B5EF4-FFF2-40B4-BE49-F238E27FC236}">
                <a16:creationId xmlns:a16="http://schemas.microsoft.com/office/drawing/2014/main" id="{56374078-5F62-EE49-805B-251BD05489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3270" y="1965048"/>
            <a:ext cx="1945723" cy="1945723"/>
          </a:xfrm>
          <a:prstGeom prst="rect">
            <a:avLst/>
          </a:prstGeom>
        </p:spPr>
      </p:pic>
      <p:pic>
        <p:nvPicPr>
          <p:cNvPr id="13" name="Graphic 12" descr="Arrow Slight curve">
            <a:extLst>
              <a:ext uri="{FF2B5EF4-FFF2-40B4-BE49-F238E27FC236}">
                <a16:creationId xmlns:a16="http://schemas.microsoft.com/office/drawing/2014/main" id="{989D0855-6D5C-2B43-B95D-8AB6E6A3DA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1301" y="3765277"/>
            <a:ext cx="1945723" cy="1945723"/>
          </a:xfrm>
          <a:prstGeom prst="rect">
            <a:avLst/>
          </a:prstGeom>
        </p:spPr>
      </p:pic>
      <p:sp>
        <p:nvSpPr>
          <p:cNvPr id="31" name="TextBox 30">
            <a:extLst>
              <a:ext uri="{FF2B5EF4-FFF2-40B4-BE49-F238E27FC236}">
                <a16:creationId xmlns:a16="http://schemas.microsoft.com/office/drawing/2014/main" id="{9C19DDF8-77E6-1941-818B-1EBE79847E55}"/>
              </a:ext>
            </a:extLst>
          </p:cNvPr>
          <p:cNvSpPr txBox="1"/>
          <p:nvPr/>
        </p:nvSpPr>
        <p:spPr>
          <a:xfrm>
            <a:off x="6220113" y="4599523"/>
            <a:ext cx="3200263" cy="369332"/>
          </a:xfrm>
          <a:prstGeom prst="rect">
            <a:avLst/>
          </a:prstGeom>
          <a:noFill/>
        </p:spPr>
        <p:txBody>
          <a:bodyPr wrap="square" lIns="91440" tIns="45720" rIns="91440" bIns="45720" rtlCol="0" anchor="t">
            <a:spAutoFit/>
          </a:bodyPr>
          <a:lstStyle/>
          <a:p>
            <a:r>
              <a:rPr lang="en-US" altLang="zh-CN">
                <a:solidFill>
                  <a:schemeClr val="bg1"/>
                </a:solidFill>
                <a:ea typeface="华文新魏"/>
              </a:rPr>
              <a:t>Adjectives</a:t>
            </a:r>
            <a:endParaRPr lang="en-US" altLang="zh-CN">
              <a:solidFill>
                <a:schemeClr val="bg1"/>
              </a:solidFill>
            </a:endParaRPr>
          </a:p>
        </p:txBody>
      </p:sp>
      <p:sp>
        <p:nvSpPr>
          <p:cNvPr id="32" name="TextBox 31">
            <a:extLst>
              <a:ext uri="{FF2B5EF4-FFF2-40B4-BE49-F238E27FC236}">
                <a16:creationId xmlns:a16="http://schemas.microsoft.com/office/drawing/2014/main" id="{8DEFB6C3-C913-F94A-908D-4F94E9296367}"/>
              </a:ext>
            </a:extLst>
          </p:cNvPr>
          <p:cNvSpPr txBox="1"/>
          <p:nvPr/>
        </p:nvSpPr>
        <p:spPr>
          <a:xfrm>
            <a:off x="6435472" y="2692104"/>
            <a:ext cx="3200263" cy="369332"/>
          </a:xfrm>
          <a:prstGeom prst="rect">
            <a:avLst/>
          </a:prstGeom>
          <a:noFill/>
        </p:spPr>
        <p:txBody>
          <a:bodyPr wrap="square" lIns="91440" tIns="45720" rIns="91440" bIns="45720" rtlCol="0" anchor="t">
            <a:spAutoFit/>
          </a:bodyPr>
          <a:lstStyle/>
          <a:p>
            <a:r>
              <a:rPr lang="en-US" altLang="zh-CN">
                <a:solidFill>
                  <a:schemeClr val="bg1"/>
                </a:solidFill>
                <a:ea typeface="华文新魏"/>
              </a:rPr>
              <a:t>Nouns</a:t>
            </a:r>
            <a:endParaRPr lang="en-US"/>
          </a:p>
        </p:txBody>
      </p:sp>
      <p:sp>
        <p:nvSpPr>
          <p:cNvPr id="14" name="Rectangle 13">
            <a:extLst>
              <a:ext uri="{FF2B5EF4-FFF2-40B4-BE49-F238E27FC236}">
                <a16:creationId xmlns:a16="http://schemas.microsoft.com/office/drawing/2014/main" id="{AE514F69-F5CD-754A-A6A7-529056419022}"/>
              </a:ext>
            </a:extLst>
          </p:cNvPr>
          <p:cNvSpPr/>
          <p:nvPr/>
        </p:nvSpPr>
        <p:spPr>
          <a:xfrm>
            <a:off x="7548512" y="1914815"/>
            <a:ext cx="3775784" cy="1933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55E42F5-3956-914B-833C-7EF4B193FF2A}"/>
              </a:ext>
            </a:extLst>
          </p:cNvPr>
          <p:cNvSpPr/>
          <p:nvPr/>
        </p:nvSpPr>
        <p:spPr>
          <a:xfrm>
            <a:off x="7548512" y="3915937"/>
            <a:ext cx="3775784" cy="1933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125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1" name="灯片编号占位符 40">
            <a:extLst>
              <a:ext uri="{FF2B5EF4-FFF2-40B4-BE49-F238E27FC236}">
                <a16:creationId xmlns:a16="http://schemas.microsoft.com/office/drawing/2014/main" id="{E3F648B0-B263-4EF6-A3AC-7DC3C74CF761}"/>
              </a:ext>
            </a:extLst>
          </p:cNvPr>
          <p:cNvSpPr>
            <a:spLocks noGrp="1"/>
          </p:cNvSpPr>
          <p:nvPr>
            <p:ph type="sldNum" sz="quarter" idx="12"/>
          </p:nvPr>
        </p:nvSpPr>
        <p:spPr/>
        <p:txBody>
          <a:bodyPr/>
          <a:lstStyle/>
          <a:p>
            <a:fld id="{330EA680-D336-4FF7-8B7A-9848BB0A1C32}" type="slidenum">
              <a:rPr lang="en-US" smtClean="0"/>
              <a:t>2</a:t>
            </a:fld>
            <a:endParaRPr lang="zh-CN" altLang="en-US"/>
          </a:p>
        </p:txBody>
      </p:sp>
      <p:sp>
        <p:nvSpPr>
          <p:cNvPr id="2" name="Title 1">
            <a:extLst>
              <a:ext uri="{FF2B5EF4-FFF2-40B4-BE49-F238E27FC236}">
                <a16:creationId xmlns:a16="http://schemas.microsoft.com/office/drawing/2014/main" id="{1843EAF6-8259-423B-9C89-8847B5C3CF20}"/>
              </a:ext>
            </a:extLst>
          </p:cNvPr>
          <p:cNvSpPr>
            <a:spLocks noGrp="1"/>
          </p:cNvSpPr>
          <p:nvPr>
            <p:ph type="title" idx="4294967295"/>
          </p:nvPr>
        </p:nvSpPr>
        <p:spPr>
          <a:xfrm>
            <a:off x="5979042" y="446454"/>
            <a:ext cx="1710992" cy="1040178"/>
          </a:xfrm>
        </p:spPr>
        <p:txBody>
          <a:bodyPr>
            <a:normAutofit/>
          </a:bodyPr>
          <a:lstStyle/>
          <a:p>
            <a:r>
              <a:rPr lang="en-US" sz="3600">
                <a:cs typeface="Calibri Light"/>
              </a:rPr>
              <a:t>Agenda</a:t>
            </a:r>
            <a:endParaRPr lang="en-US" sz="3600"/>
          </a:p>
        </p:txBody>
      </p:sp>
      <p:graphicFrame>
        <p:nvGraphicFramePr>
          <p:cNvPr id="216" name="Content Placeholder 2">
            <a:extLst>
              <a:ext uri="{FF2B5EF4-FFF2-40B4-BE49-F238E27FC236}">
                <a16:creationId xmlns:a16="http://schemas.microsoft.com/office/drawing/2014/main" id="{74EC9DCC-4529-4CF5-9D59-8E62A765922B}"/>
              </a:ext>
            </a:extLst>
          </p:cNvPr>
          <p:cNvGraphicFramePr>
            <a:graphicFrameLocks noGrp="1"/>
          </p:cNvGraphicFramePr>
          <p:nvPr>
            <p:extLst>
              <p:ext uri="{D42A27DB-BD31-4B8C-83A1-F6EECF244321}">
                <p14:modId xmlns:p14="http://schemas.microsoft.com/office/powerpoint/2010/main" val="2774883076"/>
              </p:ext>
            </p:extLst>
          </p:nvPr>
        </p:nvGraphicFramePr>
        <p:xfrm>
          <a:off x="4448168" y="1675818"/>
          <a:ext cx="6156770" cy="4125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1498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a:extLst>
              <a:ext uri="{FF2B5EF4-FFF2-40B4-BE49-F238E27FC236}">
                <a16:creationId xmlns:a16="http://schemas.microsoft.com/office/drawing/2014/main" id="{C3B201A1-2EC7-A04F-848A-9AE8F3F8B43F}"/>
              </a:ext>
            </a:extLst>
          </p:cNvPr>
          <p:cNvSpPr/>
          <p:nvPr/>
        </p:nvSpPr>
        <p:spPr>
          <a:xfrm>
            <a:off x="5517543" y="1142693"/>
            <a:ext cx="6237966" cy="25726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064A53B-F7DC-45A3-98D9-CCCB6BE4B8FD}"/>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35" name="Title 1">
            <a:extLst>
              <a:ext uri="{FF2B5EF4-FFF2-40B4-BE49-F238E27FC236}">
                <a16:creationId xmlns:a16="http://schemas.microsoft.com/office/drawing/2014/main" id="{8C0B95B9-A7A8-4774-8C34-37AEC7D10F21}"/>
              </a:ext>
            </a:extLst>
          </p:cNvPr>
          <p:cNvSpPr>
            <a:spLocks noGrp="1"/>
          </p:cNvSpPr>
          <p:nvPr>
            <p:ph type="title"/>
          </p:nvPr>
        </p:nvSpPr>
        <p:spPr>
          <a:xfrm>
            <a:off x="838200" y="589252"/>
            <a:ext cx="10515600" cy="1325563"/>
          </a:xfrm>
        </p:spPr>
        <p:txBody>
          <a:bodyPr>
            <a:normAutofit/>
          </a:bodyPr>
          <a:lstStyle/>
          <a:p>
            <a:r>
              <a:rPr lang="en-US">
                <a:ea typeface="方正姚体"/>
              </a:rPr>
              <a:t>Topic Mining</a:t>
            </a:r>
          </a:p>
        </p:txBody>
      </p:sp>
      <p:grpSp>
        <p:nvGrpSpPr>
          <p:cNvPr id="36" name="组合 3">
            <a:extLst>
              <a:ext uri="{FF2B5EF4-FFF2-40B4-BE49-F238E27FC236}">
                <a16:creationId xmlns:a16="http://schemas.microsoft.com/office/drawing/2014/main" id="{2E7C5AB5-CB5D-4B77-AA2F-080C3465794A}"/>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37" name="Arrow: Chevron 36">
              <a:extLst>
                <a:ext uri="{FF2B5EF4-FFF2-40B4-BE49-F238E27FC236}">
                  <a16:creationId xmlns:a16="http://schemas.microsoft.com/office/drawing/2014/main" id="{7713D384-F222-4178-8E10-F4573F464F0A}"/>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38" name="Arrow: Chevron 37">
              <a:extLst>
                <a:ext uri="{FF2B5EF4-FFF2-40B4-BE49-F238E27FC236}">
                  <a16:creationId xmlns:a16="http://schemas.microsoft.com/office/drawing/2014/main" id="{9B463797-9780-4A88-B61D-87251713E9B5}"/>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39" name="Arrow: Chevron 38">
              <a:extLst>
                <a:ext uri="{FF2B5EF4-FFF2-40B4-BE49-F238E27FC236}">
                  <a16:creationId xmlns:a16="http://schemas.microsoft.com/office/drawing/2014/main" id="{D174848F-1A6C-4936-ABD3-261FE91683D1}"/>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40" name="Arrow: Chevron 39">
              <a:extLst>
                <a:ext uri="{FF2B5EF4-FFF2-40B4-BE49-F238E27FC236}">
                  <a16:creationId xmlns:a16="http://schemas.microsoft.com/office/drawing/2014/main" id="{63ABF0A9-628D-47E2-9D2E-A8AA6A8C4CA8}"/>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41" name="Arrow: Chevron 40">
              <a:extLst>
                <a:ext uri="{FF2B5EF4-FFF2-40B4-BE49-F238E27FC236}">
                  <a16:creationId xmlns:a16="http://schemas.microsoft.com/office/drawing/2014/main" id="{269DDCAB-3D36-4A37-8989-2F4E4CAC7C5B}"/>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42" name="Arrow: Chevron 41">
              <a:extLst>
                <a:ext uri="{FF2B5EF4-FFF2-40B4-BE49-F238E27FC236}">
                  <a16:creationId xmlns:a16="http://schemas.microsoft.com/office/drawing/2014/main" id="{9A969FBF-4876-4FAB-81B5-21430D869BBE}"/>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pic>
        <p:nvPicPr>
          <p:cNvPr id="27" name="Picture 4" descr="Chart, bubble chart&#10;&#10;Description automatically generated">
            <a:extLst>
              <a:ext uri="{FF2B5EF4-FFF2-40B4-BE49-F238E27FC236}">
                <a16:creationId xmlns:a16="http://schemas.microsoft.com/office/drawing/2014/main" id="{79D31F8A-5EDA-3B40-9B1E-EBB340A057EC}"/>
              </a:ext>
            </a:extLst>
          </p:cNvPr>
          <p:cNvPicPr>
            <a:picLocks noChangeAspect="1"/>
          </p:cNvPicPr>
          <p:nvPr/>
        </p:nvPicPr>
        <p:blipFill>
          <a:blip r:embed="rId2"/>
          <a:stretch>
            <a:fillRect/>
          </a:stretch>
        </p:blipFill>
        <p:spPr>
          <a:xfrm>
            <a:off x="6486934" y="3810019"/>
            <a:ext cx="4189480" cy="2680345"/>
          </a:xfrm>
          <a:prstGeom prst="rect">
            <a:avLst/>
          </a:prstGeom>
        </p:spPr>
      </p:pic>
      <p:pic>
        <p:nvPicPr>
          <p:cNvPr id="7" name="Picture 6">
            <a:extLst>
              <a:ext uri="{FF2B5EF4-FFF2-40B4-BE49-F238E27FC236}">
                <a16:creationId xmlns:a16="http://schemas.microsoft.com/office/drawing/2014/main" id="{185F5F4B-0EB6-C34C-AC75-475B73B33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369" y="3025174"/>
            <a:ext cx="1920913" cy="586704"/>
          </a:xfrm>
          <a:prstGeom prst="rect">
            <a:avLst/>
          </a:prstGeom>
        </p:spPr>
      </p:pic>
      <p:pic>
        <p:nvPicPr>
          <p:cNvPr id="11" name="Picture 10">
            <a:extLst>
              <a:ext uri="{FF2B5EF4-FFF2-40B4-BE49-F238E27FC236}">
                <a16:creationId xmlns:a16="http://schemas.microsoft.com/office/drawing/2014/main" id="{C80E9EC4-C17C-A34D-88E7-599C816E7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456" y="2812526"/>
            <a:ext cx="1920913" cy="586704"/>
          </a:xfrm>
          <a:prstGeom prst="rect">
            <a:avLst/>
          </a:prstGeom>
        </p:spPr>
      </p:pic>
      <p:pic>
        <p:nvPicPr>
          <p:cNvPr id="15" name="Picture 14">
            <a:extLst>
              <a:ext uri="{FF2B5EF4-FFF2-40B4-BE49-F238E27FC236}">
                <a16:creationId xmlns:a16="http://schemas.microsoft.com/office/drawing/2014/main" id="{31875FB4-5496-5840-A228-C70980BE42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8884" y="2633135"/>
            <a:ext cx="1920910" cy="586703"/>
          </a:xfrm>
          <a:prstGeom prst="rect">
            <a:avLst/>
          </a:prstGeom>
        </p:spPr>
      </p:pic>
      <p:pic>
        <p:nvPicPr>
          <p:cNvPr id="19" name="Picture 18">
            <a:extLst>
              <a:ext uri="{FF2B5EF4-FFF2-40B4-BE49-F238E27FC236}">
                <a16:creationId xmlns:a16="http://schemas.microsoft.com/office/drawing/2014/main" id="{FBFE15E6-E68D-4043-9D9E-0646AEEE6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6802" y="2346428"/>
            <a:ext cx="1914613" cy="584780"/>
          </a:xfrm>
          <a:prstGeom prst="rect">
            <a:avLst/>
          </a:prstGeom>
        </p:spPr>
      </p:pic>
      <p:pic>
        <p:nvPicPr>
          <p:cNvPr id="23" name="Picture 22">
            <a:extLst>
              <a:ext uri="{FF2B5EF4-FFF2-40B4-BE49-F238E27FC236}">
                <a16:creationId xmlns:a16="http://schemas.microsoft.com/office/drawing/2014/main" id="{CF4D7A3F-0495-6B42-B7D2-F022BC8A59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2169" y="2108808"/>
            <a:ext cx="1914613" cy="584780"/>
          </a:xfrm>
          <a:prstGeom prst="rect">
            <a:avLst/>
          </a:prstGeom>
        </p:spPr>
      </p:pic>
      <p:pic>
        <p:nvPicPr>
          <p:cNvPr id="29" name="Picture 28">
            <a:extLst>
              <a:ext uri="{FF2B5EF4-FFF2-40B4-BE49-F238E27FC236}">
                <a16:creationId xmlns:a16="http://schemas.microsoft.com/office/drawing/2014/main" id="{6F83BB02-2AAA-CB40-AD92-3ADDA7DAE7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6678" y="2972508"/>
            <a:ext cx="1920911" cy="586703"/>
          </a:xfrm>
          <a:prstGeom prst="rect">
            <a:avLst/>
          </a:prstGeom>
        </p:spPr>
      </p:pic>
      <p:pic>
        <p:nvPicPr>
          <p:cNvPr id="33" name="Picture 32">
            <a:extLst>
              <a:ext uri="{FF2B5EF4-FFF2-40B4-BE49-F238E27FC236}">
                <a16:creationId xmlns:a16="http://schemas.microsoft.com/office/drawing/2014/main" id="{A71FA452-458F-CF4A-A276-52488C460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037" y="2774765"/>
            <a:ext cx="1920910" cy="586703"/>
          </a:xfrm>
          <a:prstGeom prst="rect">
            <a:avLst/>
          </a:prstGeom>
        </p:spPr>
      </p:pic>
      <p:pic>
        <p:nvPicPr>
          <p:cNvPr id="44" name="Picture 43">
            <a:extLst>
              <a:ext uri="{FF2B5EF4-FFF2-40B4-BE49-F238E27FC236}">
                <a16:creationId xmlns:a16="http://schemas.microsoft.com/office/drawing/2014/main" id="{B6EC714C-CD8B-B84A-A65E-1DC5957BCF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96421" y="2530649"/>
            <a:ext cx="1920910" cy="586703"/>
          </a:xfrm>
          <a:prstGeom prst="rect">
            <a:avLst/>
          </a:prstGeom>
        </p:spPr>
      </p:pic>
      <p:pic>
        <p:nvPicPr>
          <p:cNvPr id="46" name="Picture 45">
            <a:extLst>
              <a:ext uri="{FF2B5EF4-FFF2-40B4-BE49-F238E27FC236}">
                <a16:creationId xmlns:a16="http://schemas.microsoft.com/office/drawing/2014/main" id="{1508A732-A35D-2543-AB1C-537EC917A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8155" y="2259592"/>
            <a:ext cx="1914613" cy="584780"/>
          </a:xfrm>
          <a:prstGeom prst="rect">
            <a:avLst/>
          </a:prstGeom>
        </p:spPr>
      </p:pic>
      <p:pic>
        <p:nvPicPr>
          <p:cNvPr id="48" name="Picture 47">
            <a:extLst>
              <a:ext uri="{FF2B5EF4-FFF2-40B4-BE49-F238E27FC236}">
                <a16:creationId xmlns:a16="http://schemas.microsoft.com/office/drawing/2014/main" id="{06397FAE-9856-A24C-93A9-C6D14BE870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75026" y="2078683"/>
            <a:ext cx="1914610" cy="584779"/>
          </a:xfrm>
          <a:prstGeom prst="rect">
            <a:avLst/>
          </a:prstGeom>
        </p:spPr>
      </p:pic>
      <p:pic>
        <p:nvPicPr>
          <p:cNvPr id="50" name="Picture 49">
            <a:extLst>
              <a:ext uri="{FF2B5EF4-FFF2-40B4-BE49-F238E27FC236}">
                <a16:creationId xmlns:a16="http://schemas.microsoft.com/office/drawing/2014/main" id="{B4E2C55D-455C-9B4F-8EDC-314CC83B9A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9308" y="2015093"/>
            <a:ext cx="1914617" cy="584781"/>
          </a:xfrm>
          <a:prstGeom prst="rect">
            <a:avLst/>
          </a:prstGeom>
        </p:spPr>
      </p:pic>
      <p:pic>
        <p:nvPicPr>
          <p:cNvPr id="52" name="Picture 51">
            <a:extLst>
              <a:ext uri="{FF2B5EF4-FFF2-40B4-BE49-F238E27FC236}">
                <a16:creationId xmlns:a16="http://schemas.microsoft.com/office/drawing/2014/main" id="{5E9218BC-83A4-F542-B4D5-3CD48FE712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00399" y="1765095"/>
            <a:ext cx="1914617" cy="584781"/>
          </a:xfrm>
          <a:prstGeom prst="rect">
            <a:avLst/>
          </a:prstGeom>
        </p:spPr>
      </p:pic>
      <p:pic>
        <p:nvPicPr>
          <p:cNvPr id="54" name="Picture 53">
            <a:extLst>
              <a:ext uri="{FF2B5EF4-FFF2-40B4-BE49-F238E27FC236}">
                <a16:creationId xmlns:a16="http://schemas.microsoft.com/office/drawing/2014/main" id="{5E410C24-E8D4-ED40-8C38-8964B5A41D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37097" y="1531000"/>
            <a:ext cx="1914616" cy="584781"/>
          </a:xfrm>
          <a:prstGeom prst="rect">
            <a:avLst/>
          </a:prstGeom>
        </p:spPr>
      </p:pic>
      <p:pic>
        <p:nvPicPr>
          <p:cNvPr id="56" name="Picture 55">
            <a:extLst>
              <a:ext uri="{FF2B5EF4-FFF2-40B4-BE49-F238E27FC236}">
                <a16:creationId xmlns:a16="http://schemas.microsoft.com/office/drawing/2014/main" id="{21A672BE-0804-C84A-A02D-9167AEF1E0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8188" y="1300353"/>
            <a:ext cx="1914616" cy="584781"/>
          </a:xfrm>
          <a:prstGeom prst="rect">
            <a:avLst/>
          </a:prstGeom>
        </p:spPr>
      </p:pic>
      <p:pic>
        <p:nvPicPr>
          <p:cNvPr id="58" name="Picture 57">
            <a:extLst>
              <a:ext uri="{FF2B5EF4-FFF2-40B4-BE49-F238E27FC236}">
                <a16:creationId xmlns:a16="http://schemas.microsoft.com/office/drawing/2014/main" id="{64E6C588-695F-3045-8288-B7DF3FDEDB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79277" y="1121880"/>
            <a:ext cx="1914617" cy="584781"/>
          </a:xfrm>
          <a:prstGeom prst="rect">
            <a:avLst/>
          </a:prstGeom>
        </p:spPr>
      </p:pic>
      <p:sp>
        <p:nvSpPr>
          <p:cNvPr id="60" name="Title 1">
            <a:extLst>
              <a:ext uri="{FF2B5EF4-FFF2-40B4-BE49-F238E27FC236}">
                <a16:creationId xmlns:a16="http://schemas.microsoft.com/office/drawing/2014/main" id="{E105C279-3EB7-B84C-9928-45D245FB6348}"/>
              </a:ext>
            </a:extLst>
          </p:cNvPr>
          <p:cNvSpPr txBox="1">
            <a:spLocks/>
          </p:cNvSpPr>
          <p:nvPr/>
        </p:nvSpPr>
        <p:spPr>
          <a:xfrm>
            <a:off x="838809" y="2015093"/>
            <a:ext cx="4678609" cy="40544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342900" indent="-342900">
              <a:lnSpc>
                <a:spcPct val="170000"/>
              </a:lnSpc>
              <a:buFont typeface="Arial" panose="020B0604020202020204" pitchFamily="34" charset="0"/>
              <a:buChar char="•"/>
            </a:pPr>
            <a:r>
              <a:rPr lang="en-US" sz="2000"/>
              <a:t>T</a:t>
            </a:r>
            <a:r>
              <a:rPr lang="en-US" altLang="zh-CN" sz="2000"/>
              <a:t>op2Vec</a:t>
            </a:r>
          </a:p>
          <a:p>
            <a:pPr lvl="1"/>
            <a:r>
              <a:rPr lang="en-US" altLang="zh-CN" sz="1600" i="1"/>
              <a:t>Leverages joint document and word semantic embedding</a:t>
            </a:r>
          </a:p>
          <a:p>
            <a:pPr marL="457200" indent="-457200">
              <a:lnSpc>
                <a:spcPct val="170000"/>
              </a:lnSpc>
              <a:buFont typeface="Arial" panose="020B0604020202020204" pitchFamily="34" charset="0"/>
              <a:buChar char="•"/>
            </a:pPr>
            <a:r>
              <a:rPr lang="en-US" sz="2000"/>
              <a:t>Latent Dirichlet Allocation(LDA)</a:t>
            </a:r>
          </a:p>
          <a:p>
            <a:pPr lvl="1"/>
            <a:r>
              <a:rPr lang="en-US" altLang="zh-CN" sz="1600" i="1">
                <a:solidFill>
                  <a:srgbClr val="484848"/>
                </a:solidFill>
                <a:ea typeface="华文新魏"/>
              </a:rPr>
              <a:t>Statistically calculated distance between documents. Viewed documents as bag of words (</a:t>
            </a:r>
            <a:r>
              <a:rPr lang="en-US" altLang="zh-CN" sz="1600" i="1" err="1">
                <a:solidFill>
                  <a:srgbClr val="484848"/>
                </a:solidFill>
                <a:ea typeface="华文新魏"/>
              </a:rPr>
              <a:t>BoW</a:t>
            </a:r>
            <a:r>
              <a:rPr lang="en-US" altLang="zh-CN" sz="1600" i="1">
                <a:solidFill>
                  <a:srgbClr val="484848"/>
                </a:solidFill>
                <a:ea typeface="华文新魏"/>
              </a:rPr>
              <a:t>)</a:t>
            </a:r>
          </a:p>
          <a:p>
            <a:pPr marL="800100" lvl="1" indent="-342900">
              <a:buFont typeface="+mj-lt"/>
              <a:buAutoNum type="arabicPeriod"/>
            </a:pPr>
            <a:r>
              <a:rPr lang="en-US" sz="1600" i="1">
                <a:solidFill>
                  <a:srgbClr val="484848"/>
                </a:solidFill>
              </a:rPr>
              <a:t>	selecting n topics</a:t>
            </a:r>
          </a:p>
          <a:p>
            <a:pPr marL="800100" lvl="1" indent="-342900">
              <a:buFont typeface="+mj-lt"/>
              <a:buAutoNum type="arabicPeriod"/>
            </a:pPr>
            <a:r>
              <a:rPr lang="en-US" sz="1600" i="1">
                <a:solidFill>
                  <a:srgbClr val="484848"/>
                </a:solidFill>
              </a:rPr>
              <a:t>	picking a set of words to this topic</a:t>
            </a:r>
            <a:endParaRPr lang="en-US" sz="2000"/>
          </a:p>
          <a:p>
            <a:pPr marL="457200" indent="-457200">
              <a:lnSpc>
                <a:spcPct val="170000"/>
              </a:lnSpc>
              <a:buFont typeface="Arial" panose="020B0604020202020204" pitchFamily="34" charset="0"/>
              <a:buChar char="•"/>
            </a:pPr>
            <a:r>
              <a:rPr lang="en-US" sz="2000">
                <a:ea typeface="+mj-lt"/>
                <a:cs typeface="+mj-lt"/>
              </a:rPr>
              <a:t>TF-IDF + Truncated SVD + KMeans</a:t>
            </a:r>
          </a:p>
          <a:p>
            <a:pPr lvl="1"/>
            <a:r>
              <a:rPr lang="en-US" altLang="zh-CN" sz="1600" i="1">
                <a:ea typeface="华文新魏"/>
                <a:cs typeface="+mj-lt"/>
              </a:rPr>
              <a:t>Frequency-inverse document frequency</a:t>
            </a:r>
          </a:p>
          <a:p>
            <a:pPr lvl="1"/>
            <a:r>
              <a:rPr lang="en-US" altLang="zh-CN" sz="1600" i="1">
                <a:ea typeface="华文新魏"/>
                <a:cs typeface="+mj-lt"/>
              </a:rPr>
              <a:t>Sparse matrix</a:t>
            </a:r>
            <a:endParaRPr lang="en-US" altLang="zh-CN" sz="1600">
              <a:ea typeface="华文新魏"/>
            </a:endParaRPr>
          </a:p>
          <a:p>
            <a:pPr lvl="1"/>
            <a:r>
              <a:rPr lang="en-US" altLang="zh-CN" sz="1600" i="1">
                <a:ea typeface="华文新魏"/>
                <a:cs typeface="+mj-lt"/>
              </a:rPr>
              <a:t>Elbow method + KMeans</a:t>
            </a:r>
            <a:endParaRPr lang="en-US" altLang="zh-CN" sz="1600" i="1" err="1">
              <a:solidFill>
                <a:srgbClr val="484848"/>
              </a:solidFill>
              <a:ea typeface="华文新魏"/>
            </a:endParaRPr>
          </a:p>
          <a:p>
            <a:pPr marL="457200" indent="-457200">
              <a:lnSpc>
                <a:spcPct val="170000"/>
              </a:lnSpc>
              <a:buFont typeface="Arial" panose="020B0604020202020204" pitchFamily="34" charset="0"/>
              <a:buChar char="•"/>
            </a:pPr>
            <a:endParaRPr lang="en-US" sz="2000">
              <a:ea typeface="方正姚体"/>
            </a:endParaRPr>
          </a:p>
          <a:p>
            <a:endParaRPr lang="en-US" sz="2800">
              <a:ea typeface="方正姚体"/>
            </a:endParaRPr>
          </a:p>
        </p:txBody>
      </p:sp>
      <p:sp>
        <p:nvSpPr>
          <p:cNvPr id="61" name="Rectangle 60">
            <a:extLst>
              <a:ext uri="{FF2B5EF4-FFF2-40B4-BE49-F238E27FC236}">
                <a16:creationId xmlns:a16="http://schemas.microsoft.com/office/drawing/2014/main" id="{FB9984F2-516D-E94F-A9B0-8410BA3013BB}"/>
              </a:ext>
            </a:extLst>
          </p:cNvPr>
          <p:cNvSpPr/>
          <p:nvPr/>
        </p:nvSpPr>
        <p:spPr>
          <a:xfrm>
            <a:off x="6441963" y="3782244"/>
            <a:ext cx="4465877" cy="2733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D5CAB74A-ABA5-C843-8328-8DABAEE3CB50}"/>
              </a:ext>
            </a:extLst>
          </p:cNvPr>
          <p:cNvSpPr txBox="1">
            <a:spLocks/>
          </p:cNvSpPr>
          <p:nvPr/>
        </p:nvSpPr>
        <p:spPr>
          <a:xfrm>
            <a:off x="825659" y="47028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457200" indent="-457200">
              <a:buFont typeface="Arial" panose="020B0604020202020204" pitchFamily="34" charset="0"/>
              <a:buChar char="•"/>
            </a:pPr>
            <a:endParaRPr lang="en-US" sz="2800">
              <a:ea typeface="方正姚体"/>
            </a:endParaRPr>
          </a:p>
        </p:txBody>
      </p:sp>
    </p:spTree>
    <p:extLst>
      <p:ext uri="{BB962C8B-B14F-4D97-AF65-F5344CB8AC3E}">
        <p14:creationId xmlns:p14="http://schemas.microsoft.com/office/powerpoint/2010/main" val="2776280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CE217F6-91F7-7042-A86E-5F2B3EDB3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98668"/>
            <a:ext cx="8216900" cy="6045200"/>
          </a:xfrm>
          <a:prstGeom prst="rect">
            <a:avLst/>
          </a:prstGeom>
        </p:spPr>
      </p:pic>
      <p:sp>
        <p:nvSpPr>
          <p:cNvPr id="11" name="灯片编号占位符 10">
            <a:extLst>
              <a:ext uri="{FF2B5EF4-FFF2-40B4-BE49-F238E27FC236}">
                <a16:creationId xmlns:a16="http://schemas.microsoft.com/office/drawing/2014/main" id="{F8254DC1-1803-43EF-847C-9F8997D34446}"/>
              </a:ext>
            </a:extLst>
          </p:cNvPr>
          <p:cNvSpPr>
            <a:spLocks noGrp="1"/>
          </p:cNvSpPr>
          <p:nvPr>
            <p:ph type="sldNum" sz="quarter" idx="12"/>
          </p:nvPr>
        </p:nvSpPr>
        <p:spPr/>
        <p:txBody>
          <a:bodyPr/>
          <a:lstStyle/>
          <a:p>
            <a:fld id="{330EA680-D336-4FF7-8B7A-9848BB0A1C32}" type="slidenum">
              <a:rPr lang="en-US" smtClean="0"/>
              <a:t>21</a:t>
            </a:fld>
            <a:endParaRPr lang="zh-CN" altLang="en-US"/>
          </a:p>
        </p:txBody>
      </p:sp>
      <p:sp>
        <p:nvSpPr>
          <p:cNvPr id="27" name="Rectangle 26">
            <a:extLst>
              <a:ext uri="{FF2B5EF4-FFF2-40B4-BE49-F238E27FC236}">
                <a16:creationId xmlns:a16="http://schemas.microsoft.com/office/drawing/2014/main" id="{57A80B3A-26A4-45ED-8D85-8A55C08F72D4}"/>
              </a:ext>
            </a:extLst>
          </p:cNvPr>
          <p:cNvSpPr/>
          <p:nvPr/>
        </p:nvSpPr>
        <p:spPr>
          <a:xfrm>
            <a:off x="7623579" y="5443805"/>
            <a:ext cx="4061355" cy="580735"/>
          </a:xfrm>
          <a:prstGeom prst="rect">
            <a:avLst/>
          </a:prstGeom>
          <a:solidFill>
            <a:schemeClr val="tx1">
              <a:alpha val="69804"/>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effectLst>
                  <a:outerShdw blurRad="38100" dist="38100" dir="2700000" algn="tl">
                    <a:srgbClr val="000000">
                      <a:alpha val="43137"/>
                    </a:srgbClr>
                  </a:outerShdw>
                </a:effectLst>
              </a:rPr>
              <a:t>Correlation Heatmap</a:t>
            </a:r>
          </a:p>
        </p:txBody>
      </p:sp>
      <p:grpSp>
        <p:nvGrpSpPr>
          <p:cNvPr id="16" name="组合 3">
            <a:extLst>
              <a:ext uri="{FF2B5EF4-FFF2-40B4-BE49-F238E27FC236}">
                <a16:creationId xmlns:a16="http://schemas.microsoft.com/office/drawing/2014/main" id="{96AA0530-517D-4DEB-9C97-910BC207C8B1}"/>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17" name="Arrow: Chevron 16">
              <a:extLst>
                <a:ext uri="{FF2B5EF4-FFF2-40B4-BE49-F238E27FC236}">
                  <a16:creationId xmlns:a16="http://schemas.microsoft.com/office/drawing/2014/main" id="{4DBD42ED-C171-4B1C-A817-44C56B05E1D7}"/>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8" name="Arrow: Chevron 17">
              <a:extLst>
                <a:ext uri="{FF2B5EF4-FFF2-40B4-BE49-F238E27FC236}">
                  <a16:creationId xmlns:a16="http://schemas.microsoft.com/office/drawing/2014/main" id="{AC37D446-7F69-47CC-9429-2F7789BAFB33}"/>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8" name="Arrow: Chevron 27">
              <a:extLst>
                <a:ext uri="{FF2B5EF4-FFF2-40B4-BE49-F238E27FC236}">
                  <a16:creationId xmlns:a16="http://schemas.microsoft.com/office/drawing/2014/main" id="{24FC4B86-4341-4ABF-8A13-DD4D6F659F7F}"/>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9" name="Arrow: Chevron 28">
              <a:extLst>
                <a:ext uri="{FF2B5EF4-FFF2-40B4-BE49-F238E27FC236}">
                  <a16:creationId xmlns:a16="http://schemas.microsoft.com/office/drawing/2014/main" id="{2D96AF21-9EF6-4DC6-A2F6-AF3DD33877EC}"/>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30" name="Arrow: Chevron 29">
              <a:extLst>
                <a:ext uri="{FF2B5EF4-FFF2-40B4-BE49-F238E27FC236}">
                  <a16:creationId xmlns:a16="http://schemas.microsoft.com/office/drawing/2014/main" id="{6CB35488-A328-4097-8ADB-0875AD1B789F}"/>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31" name="Arrow: Chevron 30">
              <a:extLst>
                <a:ext uri="{FF2B5EF4-FFF2-40B4-BE49-F238E27FC236}">
                  <a16:creationId xmlns:a16="http://schemas.microsoft.com/office/drawing/2014/main" id="{DA124767-7A5C-4D34-B1DD-46559F4A9E91}"/>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Tree>
    <p:extLst>
      <p:ext uri="{BB962C8B-B14F-4D97-AF65-F5344CB8AC3E}">
        <p14:creationId xmlns:p14="http://schemas.microsoft.com/office/powerpoint/2010/main" val="3993201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7" descr="A picture containing indoor, floor, wall, window&#10;&#10;Description automatically generated">
            <a:extLst>
              <a:ext uri="{FF2B5EF4-FFF2-40B4-BE49-F238E27FC236}">
                <a16:creationId xmlns:a16="http://schemas.microsoft.com/office/drawing/2014/main" id="{18B12BC7-A5AE-4D61-A885-B027D73D0C3C}"/>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7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a:xfrm>
            <a:off x="709448" y="1913950"/>
            <a:ext cx="4204137" cy="1342754"/>
          </a:xfrm>
        </p:spPr>
        <p:txBody>
          <a:bodyPr>
            <a:normAutofit/>
          </a:bodyPr>
          <a:lstStyle/>
          <a:p>
            <a:pPr algn="ctr"/>
            <a:r>
              <a:rPr lang="en-US">
                <a:cs typeface="Calibri Light"/>
              </a:rPr>
              <a:t>Model</a:t>
            </a:r>
            <a:r>
              <a:rPr lang="en-US" altLang="zh-CN">
                <a:cs typeface="Calibri Light"/>
              </a:rPr>
              <a:t>s</a:t>
            </a:r>
            <a:r>
              <a:rPr lang="en-US">
                <a:cs typeface="Calibri Light"/>
              </a:rPr>
              <a:t> and Result</a:t>
            </a:r>
            <a:r>
              <a:rPr lang="en-US" altLang="zh-CN">
                <a:cs typeface="Calibri Light"/>
              </a:rPr>
              <a:t>s</a:t>
            </a:r>
            <a:endParaRPr lang="en-US"/>
          </a:p>
        </p:txBody>
      </p:sp>
      <p:sp>
        <p:nvSpPr>
          <p:cNvPr id="4" name="灯片编号占位符 3">
            <a:extLst>
              <a:ext uri="{FF2B5EF4-FFF2-40B4-BE49-F238E27FC236}">
                <a16:creationId xmlns:a16="http://schemas.microsoft.com/office/drawing/2014/main" id="{4E79F752-D396-4C48-AE07-CA537A0A6369}"/>
              </a:ext>
            </a:extLst>
          </p:cNvPr>
          <p:cNvSpPr>
            <a:spLocks noGrp="1"/>
          </p:cNvSpPr>
          <p:nvPr>
            <p:ph type="sldNum" sz="quarter" idx="12"/>
          </p:nvPr>
        </p:nvSpPr>
        <p:spPr>
          <a:xfrm>
            <a:off x="2568203" y="1232300"/>
            <a:ext cx="500230" cy="481666"/>
          </a:xfrm>
          <a:prstGeom prst="ellipse">
            <a:avLst/>
          </a:prstGeom>
          <a:solidFill>
            <a:schemeClr val="bg1">
              <a:alpha val="70000"/>
            </a:schemeClr>
          </a:solidFill>
          <a:ln>
            <a:solidFill>
              <a:schemeClr val="tx1">
                <a:lumMod val="75000"/>
                <a:lumOff val="25000"/>
              </a:schemeClr>
            </a:solidFill>
          </a:ln>
        </p:spPr>
        <p:txBody>
          <a:bodyPr>
            <a:normAutofit/>
          </a:bodyPr>
          <a:lstStyle/>
          <a:p>
            <a:pPr algn="ctr">
              <a:lnSpc>
                <a:spcPct val="90000"/>
              </a:lnSpc>
              <a:spcAft>
                <a:spcPts val="600"/>
              </a:spcAft>
            </a:pPr>
            <a:fld id="{330EA680-D336-4FF7-8B7A-9848BB0A1C32}" type="slidenum">
              <a:rPr lang="en-US" sz="1100">
                <a:solidFill>
                  <a:schemeClr val="tx1"/>
                </a:solidFill>
              </a:rPr>
              <a:pPr algn="ctr">
                <a:lnSpc>
                  <a:spcPct val="90000"/>
                </a:lnSpc>
                <a:spcAft>
                  <a:spcPts val="600"/>
                </a:spcAft>
              </a:pPr>
              <a:t>22</a:t>
            </a:fld>
            <a:endParaRPr lang="zh-CN" altLang="en-US" sz="1100">
              <a:solidFill>
                <a:schemeClr val="tx1"/>
              </a:solidFill>
            </a:endParaRPr>
          </a:p>
        </p:txBody>
      </p:sp>
      <p:cxnSp>
        <p:nvCxnSpPr>
          <p:cNvPr id="81" name="Straight Connector 8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F3BF49-0126-4024-98A7-D04C20B2DF92}"/>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US" sz="1800">
                <a:cs typeface="Calibri"/>
              </a:rPr>
              <a:t>Model Interpretation</a:t>
            </a:r>
          </a:p>
          <a:p>
            <a:pPr marL="0" indent="0">
              <a:buNone/>
            </a:pPr>
            <a:endParaRPr lang="en-US" sz="1800">
              <a:cs typeface="Calibri"/>
            </a:endParaRPr>
          </a:p>
          <a:p>
            <a:r>
              <a:rPr lang="en-US" sz="1800">
                <a:cs typeface="Calibri"/>
              </a:rPr>
              <a:t>Results explanation</a:t>
            </a:r>
          </a:p>
        </p:txBody>
      </p:sp>
      <p:sp>
        <p:nvSpPr>
          <p:cNvPr id="6" name="TextBox 5">
            <a:extLst>
              <a:ext uri="{FF2B5EF4-FFF2-40B4-BE49-F238E27FC236}">
                <a16:creationId xmlns:a16="http://schemas.microsoft.com/office/drawing/2014/main" id="{84F37A0D-52B4-4A25-808F-FF560868D2A1}"/>
              </a:ext>
            </a:extLst>
          </p:cNvPr>
          <p:cNvSpPr txBox="1"/>
          <p:nvPr/>
        </p:nvSpPr>
        <p:spPr>
          <a:xfrm>
            <a:off x="7440246" y="4235938"/>
            <a:ext cx="2743200" cy="317500"/>
          </a:xfrm>
          <a:prstGeom prst="rect">
            <a:avLst/>
          </a:prstGeom>
        </p:spPr>
        <p:txBody>
          <a:bodyPr lIns="91440" tIns="45720" rIns="91440" bIns="45720" anchor="t">
            <a:normAutofit fontScale="92500" lnSpcReduction="20000"/>
          </a:bodyPr>
          <a:lstStyle/>
          <a:p>
            <a:endParaRPr lang="en-US"/>
          </a:p>
        </p:txBody>
      </p:sp>
    </p:spTree>
    <p:extLst>
      <p:ext uri="{BB962C8B-B14F-4D97-AF65-F5344CB8AC3E}">
        <p14:creationId xmlns:p14="http://schemas.microsoft.com/office/powerpoint/2010/main" val="3272302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a:xfrm>
            <a:off x="676564" y="843252"/>
            <a:ext cx="10515600" cy="1325563"/>
          </a:xfrm>
        </p:spPr>
        <p:txBody>
          <a:bodyPr/>
          <a:lstStyle/>
          <a:p>
            <a:r>
              <a:rPr lang="en-US">
                <a:cs typeface="Calibri Light"/>
              </a:rPr>
              <a:t>Regression Models</a:t>
            </a:r>
          </a:p>
        </p:txBody>
      </p:sp>
      <p:sp>
        <p:nvSpPr>
          <p:cNvPr id="3" name="Content Placeholder 2">
            <a:extLst>
              <a:ext uri="{FF2B5EF4-FFF2-40B4-BE49-F238E27FC236}">
                <a16:creationId xmlns:a16="http://schemas.microsoft.com/office/drawing/2014/main" id="{1DF3BF49-0126-4024-98A7-D04C20B2DF92}"/>
              </a:ext>
            </a:extLst>
          </p:cNvPr>
          <p:cNvSpPr>
            <a:spLocks noGrp="1"/>
          </p:cNvSpPr>
          <p:nvPr>
            <p:ph idx="1"/>
          </p:nvPr>
        </p:nvSpPr>
        <p:spPr>
          <a:xfrm>
            <a:off x="1854683" y="2396284"/>
            <a:ext cx="4064700" cy="3661058"/>
          </a:xfrm>
        </p:spPr>
        <p:txBody>
          <a:bodyPr vert="horz" lIns="91440" tIns="45720" rIns="91440" bIns="45720" rtlCol="0" anchor="t">
            <a:normAutofit/>
          </a:bodyPr>
          <a:lstStyle/>
          <a:p>
            <a:pPr marL="0" indent="0">
              <a:buNone/>
            </a:pPr>
            <a:r>
              <a:rPr lang="en-US" sz="2000"/>
              <a:t>Linear Regression: </a:t>
            </a:r>
          </a:p>
          <a:p>
            <a:pPr lvl="1"/>
            <a:r>
              <a:rPr lang="en-US" sz="1600"/>
              <a:t>simple and fast, but complicate to optimize</a:t>
            </a:r>
          </a:p>
          <a:p>
            <a:pPr lvl="1"/>
            <a:endParaRPr lang="en-US" sz="1800"/>
          </a:p>
          <a:p>
            <a:pPr marL="0" indent="0">
              <a:buNone/>
            </a:pPr>
            <a:r>
              <a:rPr lang="en-US" sz="2000"/>
              <a:t>Random Forest: </a:t>
            </a:r>
          </a:p>
          <a:p>
            <a:pPr lvl="1"/>
            <a:r>
              <a:rPr lang="en-US" sz="1600"/>
              <a:t>Easy data preparation, white-box, strong predicting power, but time consuming.  </a:t>
            </a:r>
          </a:p>
          <a:p>
            <a:pPr lvl="1"/>
            <a:endParaRPr lang="en-US" sz="1800"/>
          </a:p>
          <a:p>
            <a:pPr marL="0" indent="0">
              <a:buNone/>
            </a:pPr>
            <a:r>
              <a:rPr lang="en-US" sz="2000"/>
              <a:t>Gradient Boosting: </a:t>
            </a:r>
          </a:p>
          <a:p>
            <a:pPr lvl="1"/>
            <a:r>
              <a:rPr lang="en-US" sz="1600"/>
              <a:t>Strong predicting power, time-consuming as well.</a:t>
            </a:r>
            <a:endParaRPr lang="en-US" sz="1600" strike="sngStrike"/>
          </a:p>
        </p:txBody>
      </p:sp>
      <p:sp>
        <p:nvSpPr>
          <p:cNvPr id="11" name="灯片编号占位符 10">
            <a:extLst>
              <a:ext uri="{FF2B5EF4-FFF2-40B4-BE49-F238E27FC236}">
                <a16:creationId xmlns:a16="http://schemas.microsoft.com/office/drawing/2014/main" id="{C04CB75E-0CAF-40FE-AEFF-6769547E374C}"/>
              </a:ext>
            </a:extLst>
          </p:cNvPr>
          <p:cNvSpPr>
            <a:spLocks noGrp="1"/>
          </p:cNvSpPr>
          <p:nvPr>
            <p:ph type="sldNum" sz="quarter" idx="12"/>
          </p:nvPr>
        </p:nvSpPr>
        <p:spPr/>
        <p:txBody>
          <a:bodyPr/>
          <a:lstStyle/>
          <a:p>
            <a:fld id="{330EA680-D336-4FF7-8B7A-9848BB0A1C32}" type="slidenum">
              <a:rPr lang="en-US" smtClean="0"/>
              <a:t>23</a:t>
            </a:fld>
            <a:endParaRPr lang="zh-CN" altLang="en-US"/>
          </a:p>
        </p:txBody>
      </p:sp>
      <p:grpSp>
        <p:nvGrpSpPr>
          <p:cNvPr id="12" name="组合 3">
            <a:extLst>
              <a:ext uri="{FF2B5EF4-FFF2-40B4-BE49-F238E27FC236}">
                <a16:creationId xmlns:a16="http://schemas.microsoft.com/office/drawing/2014/main" id="{DB26994E-718E-4A97-B3B2-8F574B837416}"/>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13" name="Arrow: Chevron 12">
              <a:extLst>
                <a:ext uri="{FF2B5EF4-FFF2-40B4-BE49-F238E27FC236}">
                  <a16:creationId xmlns:a16="http://schemas.microsoft.com/office/drawing/2014/main" id="{FD14BE22-FF69-4AD0-93A9-1B85E6297233}"/>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4" name="Arrow: Chevron 13">
              <a:extLst>
                <a:ext uri="{FF2B5EF4-FFF2-40B4-BE49-F238E27FC236}">
                  <a16:creationId xmlns:a16="http://schemas.microsoft.com/office/drawing/2014/main" id="{CC4FEF8B-4206-473A-B1CE-3E42D788BB1E}"/>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5" name="Arrow: Chevron 14">
              <a:extLst>
                <a:ext uri="{FF2B5EF4-FFF2-40B4-BE49-F238E27FC236}">
                  <a16:creationId xmlns:a16="http://schemas.microsoft.com/office/drawing/2014/main" id="{71F797F4-3CDC-43E4-A1C2-61EB28DA8CE3}"/>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16" name="Arrow: Chevron 15">
              <a:extLst>
                <a:ext uri="{FF2B5EF4-FFF2-40B4-BE49-F238E27FC236}">
                  <a16:creationId xmlns:a16="http://schemas.microsoft.com/office/drawing/2014/main" id="{3712EB1E-E602-43ED-A84D-E49078861C7F}"/>
                </a:ext>
              </a:extLst>
            </p:cNvPr>
            <p:cNvSpPr/>
            <p:nvPr/>
          </p:nvSpPr>
          <p:spPr>
            <a:xfrm>
              <a:off x="4455012" y="126047"/>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17" name="Arrow: Chevron 16">
              <a:extLst>
                <a:ext uri="{FF2B5EF4-FFF2-40B4-BE49-F238E27FC236}">
                  <a16:creationId xmlns:a16="http://schemas.microsoft.com/office/drawing/2014/main" id="{5BBA80E3-061C-4307-874A-EAD50D077363}"/>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18" name="Arrow: Chevron 17">
              <a:extLst>
                <a:ext uri="{FF2B5EF4-FFF2-40B4-BE49-F238E27FC236}">
                  <a16:creationId xmlns:a16="http://schemas.microsoft.com/office/drawing/2014/main" id="{EB1E4441-80AD-4B49-9BC4-221CCA9A49BE}"/>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25" name="Rectangle: Diagonal Corners Snipped 24">
            <a:extLst>
              <a:ext uri="{FF2B5EF4-FFF2-40B4-BE49-F238E27FC236}">
                <a16:creationId xmlns:a16="http://schemas.microsoft.com/office/drawing/2014/main" id="{3C648B51-0A86-457B-BE77-4A4BB01A2559}"/>
              </a:ext>
            </a:extLst>
          </p:cNvPr>
          <p:cNvSpPr/>
          <p:nvPr/>
        </p:nvSpPr>
        <p:spPr>
          <a:xfrm>
            <a:off x="6670028" y="1940618"/>
            <a:ext cx="4613811" cy="2459115"/>
          </a:xfrm>
          <a:prstGeom prst="snip2DiagRect">
            <a:avLst>
              <a:gd name="adj1" fmla="val 0"/>
              <a:gd name="adj2" fmla="val 8546"/>
            </a:avLst>
          </a:prstGeom>
          <a:solidFill>
            <a:schemeClr val="bg1"/>
          </a:solidFill>
          <a:ln>
            <a:solidFill>
              <a:schemeClr val="tx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218B0EA4-0896-46F6-BCAA-81A5BDCF72D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52625" y="2161691"/>
            <a:ext cx="4248615" cy="2128064"/>
          </a:xfrm>
          <a:prstGeom prst="rect">
            <a:avLst/>
          </a:prstGeom>
          <a:solidFill>
            <a:schemeClr val="bg1"/>
          </a:solidFill>
        </p:spPr>
      </p:pic>
      <p:pic>
        <p:nvPicPr>
          <p:cNvPr id="10" name="Graphic 9" descr="Upward trend">
            <a:extLst>
              <a:ext uri="{FF2B5EF4-FFF2-40B4-BE49-F238E27FC236}">
                <a16:creationId xmlns:a16="http://schemas.microsoft.com/office/drawing/2014/main" id="{D8AE57F7-7AF5-4D6C-94EA-1E0AE19BFA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394" y="2309591"/>
            <a:ext cx="517938" cy="517938"/>
          </a:xfrm>
          <a:prstGeom prst="rect">
            <a:avLst/>
          </a:prstGeom>
          <a:effectLst>
            <a:outerShdw blurRad="63500" sx="102000" sy="102000" algn="ctr" rotWithShape="0">
              <a:prstClr val="black">
                <a:alpha val="40000"/>
              </a:prstClr>
            </a:outerShdw>
          </a:effectLst>
        </p:spPr>
      </p:pic>
      <p:pic>
        <p:nvPicPr>
          <p:cNvPr id="20" name="Graphic 19" descr="Forest scene">
            <a:extLst>
              <a:ext uri="{FF2B5EF4-FFF2-40B4-BE49-F238E27FC236}">
                <a16:creationId xmlns:a16="http://schemas.microsoft.com/office/drawing/2014/main" id="{C2EF1759-5E7A-4E52-A4EB-F580B1B27A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394" y="3517891"/>
            <a:ext cx="517938" cy="517938"/>
          </a:xfrm>
          <a:prstGeom prst="rect">
            <a:avLst/>
          </a:prstGeom>
          <a:effectLst>
            <a:outerShdw blurRad="63500" sx="102000" sy="102000" algn="ctr" rotWithShape="0">
              <a:prstClr val="black">
                <a:alpha val="40000"/>
              </a:prstClr>
            </a:outerShdw>
          </a:effectLst>
        </p:spPr>
      </p:pic>
      <p:pic>
        <p:nvPicPr>
          <p:cNvPr id="24" name="Graphic 23" descr="Pyramid with levels">
            <a:extLst>
              <a:ext uri="{FF2B5EF4-FFF2-40B4-BE49-F238E27FC236}">
                <a16:creationId xmlns:a16="http://schemas.microsoft.com/office/drawing/2014/main" id="{B136FBE0-DD97-4FDC-B1E7-1B944FFFD8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3394" y="4919891"/>
            <a:ext cx="517938" cy="517938"/>
          </a:xfrm>
          <a:prstGeom prst="rect">
            <a:avLst/>
          </a:prstGeom>
          <a:effectLst>
            <a:outerShdw blurRad="63500" sx="102000" sy="102000" algn="ctr" rotWithShape="0">
              <a:prstClr val="black">
                <a:alpha val="40000"/>
              </a:prstClr>
            </a:outerShdw>
          </a:effectLst>
        </p:spPr>
      </p:pic>
      <p:sp>
        <p:nvSpPr>
          <p:cNvPr id="27" name="Rectangle 26">
            <a:extLst>
              <a:ext uri="{FF2B5EF4-FFF2-40B4-BE49-F238E27FC236}">
                <a16:creationId xmlns:a16="http://schemas.microsoft.com/office/drawing/2014/main" id="{0199B984-6A17-48F7-9AFC-6856E4B5CF66}"/>
              </a:ext>
            </a:extLst>
          </p:cNvPr>
          <p:cNvSpPr/>
          <p:nvPr/>
        </p:nvSpPr>
        <p:spPr>
          <a:xfrm>
            <a:off x="6896222" y="4857902"/>
            <a:ext cx="4161422" cy="829971"/>
          </a:xfrm>
          <a:prstGeom prst="rect">
            <a:avLst/>
          </a:prstGeom>
        </p:spPr>
        <p:txBody>
          <a:bodyPr wrap="square">
            <a:spAutoFit/>
          </a:bodyPr>
          <a:lstStyle/>
          <a:p>
            <a:pPr marL="285750" algn="ctr">
              <a:lnSpc>
                <a:spcPct val="90000"/>
              </a:lnSpc>
              <a:spcBef>
                <a:spcPts val="1000"/>
              </a:spcBef>
            </a:pPr>
            <a:r>
              <a:rPr lang="en-US" sz="2800">
                <a:ea typeface="+mn-lt"/>
                <a:cs typeface="+mn-lt"/>
              </a:rPr>
              <a:t>STACKING REGRESSOR</a:t>
            </a:r>
          </a:p>
          <a:p>
            <a:pPr marL="285750" algn="ctr">
              <a:lnSpc>
                <a:spcPct val="90000"/>
              </a:lnSpc>
              <a:spcBef>
                <a:spcPts val="1000"/>
              </a:spcBef>
            </a:pPr>
            <a:r>
              <a:rPr lang="en-US" sz="1600">
                <a:ea typeface="+mn-lt"/>
                <a:cs typeface="+mn-lt"/>
              </a:rPr>
              <a:t>Combine models together</a:t>
            </a:r>
            <a:endParaRPr lang="en-US" sz="1600"/>
          </a:p>
        </p:txBody>
      </p:sp>
    </p:spTree>
    <p:extLst>
      <p:ext uri="{BB962C8B-B14F-4D97-AF65-F5344CB8AC3E}">
        <p14:creationId xmlns:p14="http://schemas.microsoft.com/office/powerpoint/2010/main" val="1136032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p:txBody>
          <a:bodyPr/>
          <a:lstStyle/>
          <a:p>
            <a:r>
              <a:rPr lang="en-US">
                <a:cs typeface="Calibri Light"/>
              </a:rPr>
              <a:t>Hyperparameter Tuning</a:t>
            </a:r>
          </a:p>
        </p:txBody>
      </p:sp>
      <p:sp>
        <p:nvSpPr>
          <p:cNvPr id="11" name="灯片编号占位符 10">
            <a:extLst>
              <a:ext uri="{FF2B5EF4-FFF2-40B4-BE49-F238E27FC236}">
                <a16:creationId xmlns:a16="http://schemas.microsoft.com/office/drawing/2014/main" id="{C04CB75E-0CAF-40FE-AEFF-6769547E374C}"/>
              </a:ext>
            </a:extLst>
          </p:cNvPr>
          <p:cNvSpPr>
            <a:spLocks noGrp="1"/>
          </p:cNvSpPr>
          <p:nvPr>
            <p:ph type="sldNum" sz="quarter" idx="12"/>
          </p:nvPr>
        </p:nvSpPr>
        <p:spPr/>
        <p:txBody>
          <a:bodyPr/>
          <a:lstStyle/>
          <a:p>
            <a:fld id="{330EA680-D336-4FF7-8B7A-9848BB0A1C32}" type="slidenum">
              <a:rPr lang="en-US" smtClean="0"/>
              <a:t>24</a:t>
            </a:fld>
            <a:endParaRPr lang="zh-CN" altLang="en-US"/>
          </a:p>
        </p:txBody>
      </p:sp>
      <p:pic>
        <p:nvPicPr>
          <p:cNvPr id="13" name="Picture 12" descr="Diagram, shape&#10;&#10;Description automatically generated">
            <a:extLst>
              <a:ext uri="{FF2B5EF4-FFF2-40B4-BE49-F238E27FC236}">
                <a16:creationId xmlns:a16="http://schemas.microsoft.com/office/drawing/2014/main" id="{02EA2C16-BA03-4B1F-95B9-9DCF2904C8CF}"/>
              </a:ext>
            </a:extLst>
          </p:cNvPr>
          <p:cNvPicPr>
            <a:picLocks noGrp="1" noChangeAspect="1"/>
          </p:cNvPicPr>
          <p:nvPr/>
        </p:nvPicPr>
        <p:blipFill rotWithShape="1">
          <a:blip r:embed="rId3"/>
          <a:srcRect l="56531" t="11831" r="-621"/>
          <a:stretch/>
        </p:blipFill>
        <p:spPr>
          <a:xfrm>
            <a:off x="1853565" y="3027542"/>
            <a:ext cx="3166699" cy="2960233"/>
          </a:xfrm>
          <a:prstGeom prst="rect">
            <a:avLst/>
          </a:prstGeom>
        </p:spPr>
      </p:pic>
      <p:pic>
        <p:nvPicPr>
          <p:cNvPr id="21" name="Picture 20" descr="Diagram, shape&#10;&#10;Description automatically generated">
            <a:extLst>
              <a:ext uri="{FF2B5EF4-FFF2-40B4-BE49-F238E27FC236}">
                <a16:creationId xmlns:a16="http://schemas.microsoft.com/office/drawing/2014/main" id="{8A74A5D0-F36A-41FB-BB40-F2F2467CC3DB}"/>
              </a:ext>
            </a:extLst>
          </p:cNvPr>
          <p:cNvPicPr>
            <a:picLocks noGrp="1" noChangeAspect="1"/>
          </p:cNvPicPr>
          <p:nvPr/>
        </p:nvPicPr>
        <p:blipFill rotWithShape="1">
          <a:blip r:embed="rId3"/>
          <a:srcRect l="-1367" t="11625" r="54442" b="926"/>
          <a:stretch/>
        </p:blipFill>
        <p:spPr>
          <a:xfrm>
            <a:off x="7376009" y="3120696"/>
            <a:ext cx="3177561" cy="2773924"/>
          </a:xfrm>
          <a:prstGeom prst="rect">
            <a:avLst/>
          </a:prstGeom>
        </p:spPr>
      </p:pic>
      <p:sp>
        <p:nvSpPr>
          <p:cNvPr id="22" name="Text Placeholder 3">
            <a:extLst>
              <a:ext uri="{FF2B5EF4-FFF2-40B4-BE49-F238E27FC236}">
                <a16:creationId xmlns:a16="http://schemas.microsoft.com/office/drawing/2014/main" id="{81FDDE0D-5BF1-4D4B-A712-6087E679DABE}"/>
              </a:ext>
            </a:extLst>
          </p:cNvPr>
          <p:cNvSpPr>
            <a:spLocks noGrp="1"/>
          </p:cNvSpPr>
          <p:nvPr/>
        </p:nvSpPr>
        <p:spPr>
          <a:xfrm>
            <a:off x="2102903" y="2344405"/>
            <a:ext cx="2668022" cy="542067"/>
          </a:xfrm>
          <a:prstGeom prst="rect">
            <a:avLst/>
          </a:prstGeom>
          <a:solidFill>
            <a:srgbClr val="FF5A5F"/>
          </a:solidFill>
          <a:ln>
            <a:noFill/>
          </a:ln>
          <a:effectLst>
            <a:outerShdw blurRad="50800" dist="38100" dir="5400000" algn="t" rotWithShape="0">
              <a:prstClr val="black">
                <a:alpha val="40000"/>
              </a:prstClr>
            </a:outerShdw>
          </a:effectLst>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effectLst>
                  <a:outerShdw blurRad="38100" dist="38100" dir="2700000" algn="tl">
                    <a:srgbClr val="000000">
                      <a:alpha val="43137"/>
                    </a:srgbClr>
                  </a:outerShdw>
                </a:effectLst>
                <a:latin typeface="+mn-lt"/>
              </a:rPr>
              <a:t>Random CV Search </a:t>
            </a:r>
          </a:p>
        </p:txBody>
      </p:sp>
      <p:sp>
        <p:nvSpPr>
          <p:cNvPr id="23" name="Text Placeholder 5">
            <a:extLst>
              <a:ext uri="{FF2B5EF4-FFF2-40B4-BE49-F238E27FC236}">
                <a16:creationId xmlns:a16="http://schemas.microsoft.com/office/drawing/2014/main" id="{3DB2400E-7524-4BA1-99F2-B43F2152E1BB}"/>
              </a:ext>
            </a:extLst>
          </p:cNvPr>
          <p:cNvSpPr>
            <a:spLocks noGrp="1"/>
          </p:cNvSpPr>
          <p:nvPr/>
        </p:nvSpPr>
        <p:spPr>
          <a:xfrm>
            <a:off x="7630779" y="2344405"/>
            <a:ext cx="2668022" cy="541864"/>
          </a:xfrm>
          <a:prstGeom prst="rect">
            <a:avLst/>
          </a:prstGeom>
          <a:solidFill>
            <a:srgbClr val="00A699"/>
          </a:solidFill>
          <a:effectLst>
            <a:outerShdw blurRad="50800" dist="38100" dir="5400000" algn="t" rotWithShape="0">
              <a:prstClr val="black">
                <a:alpha val="40000"/>
              </a:prstClr>
            </a:outerShdw>
          </a:effectLst>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effectLst>
                  <a:outerShdw blurRad="38100" dist="38100" dir="2700000" algn="tl">
                    <a:srgbClr val="000000">
                      <a:alpha val="43137"/>
                    </a:srgbClr>
                  </a:outerShdw>
                </a:effectLst>
                <a:latin typeface="+mn-lt"/>
              </a:rPr>
              <a:t>Grid CV Search</a:t>
            </a:r>
          </a:p>
        </p:txBody>
      </p:sp>
      <p:sp>
        <p:nvSpPr>
          <p:cNvPr id="6" name="TextBox 5">
            <a:extLst>
              <a:ext uri="{FF2B5EF4-FFF2-40B4-BE49-F238E27FC236}">
                <a16:creationId xmlns:a16="http://schemas.microsoft.com/office/drawing/2014/main" id="{3A9222EF-EC2C-472A-B3EC-56B7C5CC13EA}"/>
              </a:ext>
            </a:extLst>
          </p:cNvPr>
          <p:cNvSpPr txBox="1"/>
          <p:nvPr/>
        </p:nvSpPr>
        <p:spPr>
          <a:xfrm>
            <a:off x="5802746" y="3569083"/>
            <a:ext cx="792019"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6000">
                <a:latin typeface="Agency FB" panose="020B0503020202020204" pitchFamily="34" charset="0"/>
              </a:rPr>
              <a:t>vs</a:t>
            </a:r>
          </a:p>
        </p:txBody>
      </p:sp>
      <p:grpSp>
        <p:nvGrpSpPr>
          <p:cNvPr id="27" name="组合 3">
            <a:extLst>
              <a:ext uri="{FF2B5EF4-FFF2-40B4-BE49-F238E27FC236}">
                <a16:creationId xmlns:a16="http://schemas.microsoft.com/office/drawing/2014/main" id="{8D2B4863-299F-4855-A02C-168DE05030F4}"/>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8" name="Arrow: Chevron 27">
              <a:extLst>
                <a:ext uri="{FF2B5EF4-FFF2-40B4-BE49-F238E27FC236}">
                  <a16:creationId xmlns:a16="http://schemas.microsoft.com/office/drawing/2014/main" id="{FE57052F-D2CC-4386-B23D-A54571CFD75A}"/>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9" name="Arrow: Chevron 28">
              <a:extLst>
                <a:ext uri="{FF2B5EF4-FFF2-40B4-BE49-F238E27FC236}">
                  <a16:creationId xmlns:a16="http://schemas.microsoft.com/office/drawing/2014/main" id="{65E0659D-2B9F-4F18-97BB-40824E26D15F}"/>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30" name="Arrow: Chevron 29">
              <a:extLst>
                <a:ext uri="{FF2B5EF4-FFF2-40B4-BE49-F238E27FC236}">
                  <a16:creationId xmlns:a16="http://schemas.microsoft.com/office/drawing/2014/main" id="{9C83AAA1-7C5F-4C91-ACAD-7A29F111C57A}"/>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31" name="Arrow: Chevron 30">
              <a:extLst>
                <a:ext uri="{FF2B5EF4-FFF2-40B4-BE49-F238E27FC236}">
                  <a16:creationId xmlns:a16="http://schemas.microsoft.com/office/drawing/2014/main" id="{5F09FDA2-9D67-4738-9A9B-835C978CEF5A}"/>
                </a:ext>
              </a:extLst>
            </p:cNvPr>
            <p:cNvSpPr/>
            <p:nvPr/>
          </p:nvSpPr>
          <p:spPr>
            <a:xfrm>
              <a:off x="4455012" y="126047"/>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32" name="Arrow: Chevron 31">
              <a:extLst>
                <a:ext uri="{FF2B5EF4-FFF2-40B4-BE49-F238E27FC236}">
                  <a16:creationId xmlns:a16="http://schemas.microsoft.com/office/drawing/2014/main" id="{BA961B14-EEA7-46F6-B1E3-52890339DBEB}"/>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33" name="Arrow: Chevron 32">
              <a:extLst>
                <a:ext uri="{FF2B5EF4-FFF2-40B4-BE49-F238E27FC236}">
                  <a16:creationId xmlns:a16="http://schemas.microsoft.com/office/drawing/2014/main" id="{E76F7238-04B7-47F5-8463-DE2BF5C27BF1}"/>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Tree>
    <p:extLst>
      <p:ext uri="{BB962C8B-B14F-4D97-AF65-F5344CB8AC3E}">
        <p14:creationId xmlns:p14="http://schemas.microsoft.com/office/powerpoint/2010/main" val="1305186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p:txBody>
          <a:bodyPr/>
          <a:lstStyle/>
          <a:p>
            <a:r>
              <a:rPr lang="en-US">
                <a:ea typeface="+mj-lt"/>
                <a:cs typeface="+mj-lt"/>
              </a:rPr>
              <a:t>Model Performance Comparisons</a:t>
            </a:r>
          </a:p>
        </p:txBody>
      </p:sp>
      <p:sp>
        <p:nvSpPr>
          <p:cNvPr id="11" name="灯片编号占位符 10">
            <a:extLst>
              <a:ext uri="{FF2B5EF4-FFF2-40B4-BE49-F238E27FC236}">
                <a16:creationId xmlns:a16="http://schemas.microsoft.com/office/drawing/2014/main" id="{C04CB75E-0CAF-40FE-AEFF-6769547E374C}"/>
              </a:ext>
            </a:extLst>
          </p:cNvPr>
          <p:cNvSpPr>
            <a:spLocks noGrp="1"/>
          </p:cNvSpPr>
          <p:nvPr>
            <p:ph type="sldNum" sz="quarter" idx="12"/>
          </p:nvPr>
        </p:nvSpPr>
        <p:spPr/>
        <p:txBody>
          <a:bodyPr/>
          <a:lstStyle/>
          <a:p>
            <a:fld id="{330EA680-D336-4FF7-8B7A-9848BB0A1C32}" type="slidenum">
              <a:rPr lang="en-US" smtClean="0"/>
              <a:t>25</a:t>
            </a:fld>
            <a:endParaRPr lang="zh-CN" altLang="en-US"/>
          </a:p>
        </p:txBody>
      </p:sp>
      <p:grpSp>
        <p:nvGrpSpPr>
          <p:cNvPr id="16" name="组合 3">
            <a:extLst>
              <a:ext uri="{FF2B5EF4-FFF2-40B4-BE49-F238E27FC236}">
                <a16:creationId xmlns:a16="http://schemas.microsoft.com/office/drawing/2014/main" id="{6F6EAFD9-416B-4DE5-AADC-212B90CDF817}"/>
              </a:ext>
            </a:extLst>
          </p:cNvPr>
          <p:cNvGrpSpPr/>
          <p:nvPr/>
        </p:nvGrpSpPr>
        <p:grpSpPr>
          <a:xfrm>
            <a:off x="526058" y="380446"/>
            <a:ext cx="11136774" cy="235337"/>
            <a:chOff x="468170" y="126047"/>
            <a:chExt cx="8287497" cy="427654"/>
          </a:xfrm>
          <a:effectLst>
            <a:outerShdw blurRad="50800" dist="38100" dir="10800000" algn="r" rotWithShape="0">
              <a:prstClr val="black">
                <a:alpha val="40000"/>
              </a:prstClr>
            </a:outerShdw>
          </a:effectLst>
        </p:grpSpPr>
        <p:sp>
          <p:nvSpPr>
            <p:cNvPr id="17" name="Arrow: Chevron 16">
              <a:extLst>
                <a:ext uri="{FF2B5EF4-FFF2-40B4-BE49-F238E27FC236}">
                  <a16:creationId xmlns:a16="http://schemas.microsoft.com/office/drawing/2014/main" id="{2B16EF4D-1A4A-4743-A934-1F77F2F69B13}"/>
                </a:ext>
              </a:extLst>
            </p:cNvPr>
            <p:cNvSpPr/>
            <p:nvPr/>
          </p:nvSpPr>
          <p:spPr>
            <a:xfrm>
              <a:off x="468170"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8" name="Arrow: Chevron 17">
              <a:extLst>
                <a:ext uri="{FF2B5EF4-FFF2-40B4-BE49-F238E27FC236}">
                  <a16:creationId xmlns:a16="http://schemas.microsoft.com/office/drawing/2014/main" id="{1A2B4622-A6D3-41AD-8286-3F6AE45B791A}"/>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9" name="Arrow: Chevron 18">
              <a:extLst>
                <a:ext uri="{FF2B5EF4-FFF2-40B4-BE49-F238E27FC236}">
                  <a16:creationId xmlns:a16="http://schemas.microsoft.com/office/drawing/2014/main" id="{58B52E5B-F9CC-44C4-B2EA-7C95CF57B7F6}"/>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0" name="Arrow: Chevron 19">
              <a:extLst>
                <a:ext uri="{FF2B5EF4-FFF2-40B4-BE49-F238E27FC236}">
                  <a16:creationId xmlns:a16="http://schemas.microsoft.com/office/drawing/2014/main" id="{A28447D9-0C14-491E-A4C6-0396C1464919}"/>
                </a:ext>
              </a:extLst>
            </p:cNvPr>
            <p:cNvSpPr/>
            <p:nvPr/>
          </p:nvSpPr>
          <p:spPr>
            <a:xfrm>
              <a:off x="4455012" y="126047"/>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1" name="Arrow: Chevron 20">
              <a:extLst>
                <a:ext uri="{FF2B5EF4-FFF2-40B4-BE49-F238E27FC236}">
                  <a16:creationId xmlns:a16="http://schemas.microsoft.com/office/drawing/2014/main" id="{D622EE07-818D-4326-90C8-F87A1F67FAC3}"/>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2" name="Arrow: Chevron 21">
              <a:extLst>
                <a:ext uri="{FF2B5EF4-FFF2-40B4-BE49-F238E27FC236}">
                  <a16:creationId xmlns:a16="http://schemas.microsoft.com/office/drawing/2014/main" id="{A380AE53-3265-41AE-A4D7-9B0250418649}"/>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27" name="Rectangle 26">
            <a:extLst>
              <a:ext uri="{FF2B5EF4-FFF2-40B4-BE49-F238E27FC236}">
                <a16:creationId xmlns:a16="http://schemas.microsoft.com/office/drawing/2014/main" id="{B644413A-7733-46BD-820F-0FC3805F01BE}"/>
              </a:ext>
            </a:extLst>
          </p:cNvPr>
          <p:cNvSpPr/>
          <p:nvPr/>
        </p:nvSpPr>
        <p:spPr>
          <a:xfrm>
            <a:off x="6225449" y="1778066"/>
            <a:ext cx="3108760" cy="2230515"/>
          </a:xfrm>
          <a:prstGeom prst="rect">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ical user interface, chart&#10;&#10;Description automatically generated">
            <a:extLst>
              <a:ext uri="{FF2B5EF4-FFF2-40B4-BE49-F238E27FC236}">
                <a16:creationId xmlns:a16="http://schemas.microsoft.com/office/drawing/2014/main" id="{FD2E0C4B-E1E7-46EA-B8B4-5DFAAD1D6CC7}"/>
              </a:ext>
            </a:extLst>
          </p:cNvPr>
          <p:cNvPicPr>
            <a:picLocks noChangeAspect="1"/>
          </p:cNvPicPr>
          <p:nvPr/>
        </p:nvPicPr>
        <p:blipFill rotWithShape="1">
          <a:blip r:embed="rId2"/>
          <a:srcRect l="49979" t="4675" b="49375"/>
          <a:stretch/>
        </p:blipFill>
        <p:spPr>
          <a:xfrm>
            <a:off x="6360907" y="1965980"/>
            <a:ext cx="2700225" cy="1909971"/>
          </a:xfrm>
          <a:prstGeom prst="rect">
            <a:avLst/>
          </a:prstGeom>
        </p:spPr>
      </p:pic>
      <p:sp>
        <p:nvSpPr>
          <p:cNvPr id="3" name="Rectangle 2">
            <a:extLst>
              <a:ext uri="{FF2B5EF4-FFF2-40B4-BE49-F238E27FC236}">
                <a16:creationId xmlns:a16="http://schemas.microsoft.com/office/drawing/2014/main" id="{3F675691-C749-471B-9889-3B481DA08177}"/>
              </a:ext>
            </a:extLst>
          </p:cNvPr>
          <p:cNvSpPr/>
          <p:nvPr/>
        </p:nvSpPr>
        <p:spPr>
          <a:xfrm>
            <a:off x="2804548" y="1778066"/>
            <a:ext cx="3108760" cy="2230515"/>
          </a:xfrm>
          <a:prstGeom prst="rect">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Graphical user interface, chart&#10;&#10;Description automatically generated">
            <a:extLst>
              <a:ext uri="{FF2B5EF4-FFF2-40B4-BE49-F238E27FC236}">
                <a16:creationId xmlns:a16="http://schemas.microsoft.com/office/drawing/2014/main" id="{C8C809EC-BADF-40C0-A857-A44518D997D8}"/>
              </a:ext>
            </a:extLst>
          </p:cNvPr>
          <p:cNvPicPr>
            <a:picLocks noChangeAspect="1"/>
          </p:cNvPicPr>
          <p:nvPr/>
        </p:nvPicPr>
        <p:blipFill rotWithShape="1">
          <a:blip r:embed="rId2"/>
          <a:srcRect t="4675" r="50020" b="49375"/>
          <a:stretch/>
        </p:blipFill>
        <p:spPr>
          <a:xfrm>
            <a:off x="2938156" y="1965980"/>
            <a:ext cx="2698009" cy="1909971"/>
          </a:xfrm>
          <a:prstGeom prst="rect">
            <a:avLst/>
          </a:prstGeom>
        </p:spPr>
      </p:pic>
      <p:sp>
        <p:nvSpPr>
          <p:cNvPr id="28" name="Rectangle 27">
            <a:extLst>
              <a:ext uri="{FF2B5EF4-FFF2-40B4-BE49-F238E27FC236}">
                <a16:creationId xmlns:a16="http://schemas.microsoft.com/office/drawing/2014/main" id="{63DD2222-F530-4A6F-8332-462028574491}"/>
              </a:ext>
            </a:extLst>
          </p:cNvPr>
          <p:cNvSpPr/>
          <p:nvPr/>
        </p:nvSpPr>
        <p:spPr>
          <a:xfrm>
            <a:off x="2804547" y="4247038"/>
            <a:ext cx="3108760" cy="2230515"/>
          </a:xfrm>
          <a:prstGeom prst="rect">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Graphical user interface, chart&#10;&#10;Description automatically generated">
            <a:extLst>
              <a:ext uri="{FF2B5EF4-FFF2-40B4-BE49-F238E27FC236}">
                <a16:creationId xmlns:a16="http://schemas.microsoft.com/office/drawing/2014/main" id="{D19D7430-6E3A-4A21-AAAD-47C1204C6845}"/>
              </a:ext>
            </a:extLst>
          </p:cNvPr>
          <p:cNvPicPr>
            <a:picLocks noChangeAspect="1"/>
          </p:cNvPicPr>
          <p:nvPr/>
        </p:nvPicPr>
        <p:blipFill rotWithShape="1">
          <a:blip r:embed="rId2"/>
          <a:srcRect t="52345" r="50020" b="42"/>
          <a:stretch/>
        </p:blipFill>
        <p:spPr>
          <a:xfrm>
            <a:off x="2928888" y="4337244"/>
            <a:ext cx="2868685" cy="2104277"/>
          </a:xfrm>
          <a:prstGeom prst="rect">
            <a:avLst/>
          </a:prstGeom>
        </p:spPr>
      </p:pic>
      <p:sp>
        <p:nvSpPr>
          <p:cNvPr id="31" name="Rectangle 30">
            <a:extLst>
              <a:ext uri="{FF2B5EF4-FFF2-40B4-BE49-F238E27FC236}">
                <a16:creationId xmlns:a16="http://schemas.microsoft.com/office/drawing/2014/main" id="{B98A15FF-CAA1-4D91-9E65-D03D14F8BB3A}"/>
              </a:ext>
            </a:extLst>
          </p:cNvPr>
          <p:cNvSpPr/>
          <p:nvPr/>
        </p:nvSpPr>
        <p:spPr>
          <a:xfrm>
            <a:off x="6225449" y="4247038"/>
            <a:ext cx="3108760" cy="2230515"/>
          </a:xfrm>
          <a:prstGeom prst="rect">
            <a:avLst/>
          </a:prstGeom>
          <a:solidFill>
            <a:schemeClr val="bg1"/>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Graphical user interface, chart&#10;&#10;Description automatically generated">
            <a:extLst>
              <a:ext uri="{FF2B5EF4-FFF2-40B4-BE49-F238E27FC236}">
                <a16:creationId xmlns:a16="http://schemas.microsoft.com/office/drawing/2014/main" id="{E7832EEF-D662-4971-88C3-4CCF9BD1D09C}"/>
              </a:ext>
            </a:extLst>
          </p:cNvPr>
          <p:cNvPicPr>
            <a:picLocks noChangeAspect="1"/>
          </p:cNvPicPr>
          <p:nvPr/>
        </p:nvPicPr>
        <p:blipFill rotWithShape="1">
          <a:blip r:embed="rId2"/>
          <a:srcRect l="49974" t="52343" r="5" b="44"/>
          <a:stretch/>
        </p:blipFill>
        <p:spPr>
          <a:xfrm>
            <a:off x="6344310" y="4337244"/>
            <a:ext cx="2871039" cy="2104277"/>
          </a:xfrm>
          <a:prstGeom prst="rect">
            <a:avLst/>
          </a:prstGeom>
        </p:spPr>
      </p:pic>
      <p:sp>
        <p:nvSpPr>
          <p:cNvPr id="32" name="Rectangle 31">
            <a:extLst>
              <a:ext uri="{FF2B5EF4-FFF2-40B4-BE49-F238E27FC236}">
                <a16:creationId xmlns:a16="http://schemas.microsoft.com/office/drawing/2014/main" id="{06043C33-4874-430E-9A92-F768FE8DECA0}"/>
              </a:ext>
            </a:extLst>
          </p:cNvPr>
          <p:cNvSpPr/>
          <p:nvPr/>
        </p:nvSpPr>
        <p:spPr>
          <a:xfrm>
            <a:off x="1000067" y="2252748"/>
            <a:ext cx="1423499" cy="3624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rPr>
              <a:t>Linear Regression</a:t>
            </a:r>
            <a:endParaRPr lang="en-US">
              <a:solidFill>
                <a:schemeClr val="tx1"/>
              </a:solidFill>
            </a:endParaRPr>
          </a:p>
        </p:txBody>
      </p:sp>
      <p:sp>
        <p:nvSpPr>
          <p:cNvPr id="33" name="Rectangle 32">
            <a:extLst>
              <a:ext uri="{FF2B5EF4-FFF2-40B4-BE49-F238E27FC236}">
                <a16:creationId xmlns:a16="http://schemas.microsoft.com/office/drawing/2014/main" id="{DF615283-342F-4525-8E2B-42E6F88DA1CF}"/>
              </a:ext>
            </a:extLst>
          </p:cNvPr>
          <p:cNvSpPr/>
          <p:nvPr/>
        </p:nvSpPr>
        <p:spPr>
          <a:xfrm>
            <a:off x="9691084" y="2252748"/>
            <a:ext cx="1423499" cy="3624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rPr>
              <a:t>Random Forest</a:t>
            </a:r>
          </a:p>
        </p:txBody>
      </p:sp>
      <p:sp>
        <p:nvSpPr>
          <p:cNvPr id="34" name="Rectangle 33">
            <a:extLst>
              <a:ext uri="{FF2B5EF4-FFF2-40B4-BE49-F238E27FC236}">
                <a16:creationId xmlns:a16="http://schemas.microsoft.com/office/drawing/2014/main" id="{76B09A3B-E814-485F-AF90-27939394D6D7}"/>
              </a:ext>
            </a:extLst>
          </p:cNvPr>
          <p:cNvSpPr/>
          <p:nvPr/>
        </p:nvSpPr>
        <p:spPr>
          <a:xfrm>
            <a:off x="1000067" y="4726779"/>
            <a:ext cx="1423499" cy="3624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rPr>
              <a:t>Gradient Boosting</a:t>
            </a:r>
          </a:p>
        </p:txBody>
      </p:sp>
      <p:sp>
        <p:nvSpPr>
          <p:cNvPr id="35" name="Rectangle 34">
            <a:extLst>
              <a:ext uri="{FF2B5EF4-FFF2-40B4-BE49-F238E27FC236}">
                <a16:creationId xmlns:a16="http://schemas.microsoft.com/office/drawing/2014/main" id="{41E12AB4-202F-4005-8D99-255D3B0CD8BC}"/>
              </a:ext>
            </a:extLst>
          </p:cNvPr>
          <p:cNvSpPr/>
          <p:nvPr/>
        </p:nvSpPr>
        <p:spPr>
          <a:xfrm>
            <a:off x="9691084" y="4726779"/>
            <a:ext cx="1423499" cy="3624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rPr>
              <a:t>Stacking Regressor</a:t>
            </a:r>
          </a:p>
        </p:txBody>
      </p:sp>
      <p:sp>
        <p:nvSpPr>
          <p:cNvPr id="36" name="Rectangle 35">
            <a:extLst>
              <a:ext uri="{FF2B5EF4-FFF2-40B4-BE49-F238E27FC236}">
                <a16:creationId xmlns:a16="http://schemas.microsoft.com/office/drawing/2014/main" id="{BB61733D-FED5-4298-A9E9-CD0AD78D588A}"/>
              </a:ext>
            </a:extLst>
          </p:cNvPr>
          <p:cNvSpPr/>
          <p:nvPr/>
        </p:nvSpPr>
        <p:spPr>
          <a:xfrm>
            <a:off x="1153903" y="2871263"/>
            <a:ext cx="1115826" cy="516154"/>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solidFill>
                  <a:schemeClr val="tx1"/>
                </a:solidFill>
              </a:rPr>
              <a:t>R^2=0.52</a:t>
            </a:r>
          </a:p>
          <a:p>
            <a:pPr algn="ctr"/>
            <a:r>
              <a:rPr lang="en-US" sz="1400">
                <a:solidFill>
                  <a:schemeClr val="tx1"/>
                </a:solidFill>
              </a:rPr>
              <a:t>MSE = 0.21</a:t>
            </a:r>
          </a:p>
        </p:txBody>
      </p:sp>
      <p:sp>
        <p:nvSpPr>
          <p:cNvPr id="37" name="Rectangle 36">
            <a:extLst>
              <a:ext uri="{FF2B5EF4-FFF2-40B4-BE49-F238E27FC236}">
                <a16:creationId xmlns:a16="http://schemas.microsoft.com/office/drawing/2014/main" id="{A17E0750-FDDE-4D3E-BB51-A0F275B385F9}"/>
              </a:ext>
            </a:extLst>
          </p:cNvPr>
          <p:cNvSpPr/>
          <p:nvPr/>
        </p:nvSpPr>
        <p:spPr>
          <a:xfrm>
            <a:off x="9844920" y="2871263"/>
            <a:ext cx="1115826" cy="516154"/>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solidFill>
                  <a:schemeClr val="tx1"/>
                </a:solidFill>
              </a:rPr>
              <a:t>R^2=0.62</a:t>
            </a:r>
            <a:endParaRPr lang="en-US">
              <a:solidFill>
                <a:schemeClr val="tx1"/>
              </a:solidFill>
            </a:endParaRPr>
          </a:p>
          <a:p>
            <a:pPr algn="ctr"/>
            <a:r>
              <a:rPr lang="en-US" sz="1400">
                <a:solidFill>
                  <a:schemeClr val="tx1"/>
                </a:solidFill>
              </a:rPr>
              <a:t>MSE = 0.17</a:t>
            </a:r>
          </a:p>
        </p:txBody>
      </p:sp>
      <p:sp>
        <p:nvSpPr>
          <p:cNvPr id="38" name="Rectangle 37">
            <a:extLst>
              <a:ext uri="{FF2B5EF4-FFF2-40B4-BE49-F238E27FC236}">
                <a16:creationId xmlns:a16="http://schemas.microsoft.com/office/drawing/2014/main" id="{FFB87BEE-22D8-4A06-8B21-82B94A8F2DDE}"/>
              </a:ext>
            </a:extLst>
          </p:cNvPr>
          <p:cNvSpPr/>
          <p:nvPr/>
        </p:nvSpPr>
        <p:spPr>
          <a:xfrm>
            <a:off x="1153903" y="5301028"/>
            <a:ext cx="1115826" cy="516154"/>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solidFill>
                  <a:schemeClr val="tx1"/>
                </a:solidFill>
              </a:rPr>
              <a:t>R^2=0.63</a:t>
            </a:r>
          </a:p>
          <a:p>
            <a:pPr algn="ctr"/>
            <a:r>
              <a:rPr lang="en-US" sz="1400">
                <a:solidFill>
                  <a:schemeClr val="tx1"/>
                </a:solidFill>
              </a:rPr>
              <a:t>MSE = 0.17</a:t>
            </a:r>
          </a:p>
        </p:txBody>
      </p:sp>
      <p:sp>
        <p:nvSpPr>
          <p:cNvPr id="39" name="Rectangle 38">
            <a:extLst>
              <a:ext uri="{FF2B5EF4-FFF2-40B4-BE49-F238E27FC236}">
                <a16:creationId xmlns:a16="http://schemas.microsoft.com/office/drawing/2014/main" id="{1A57FC46-0AF6-4F49-8F1B-4A6F26383725}"/>
              </a:ext>
            </a:extLst>
          </p:cNvPr>
          <p:cNvSpPr/>
          <p:nvPr/>
        </p:nvSpPr>
        <p:spPr>
          <a:xfrm>
            <a:off x="9844920" y="5378903"/>
            <a:ext cx="1115826" cy="516154"/>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solidFill>
                  <a:schemeClr val="tx1"/>
                </a:solidFill>
              </a:rPr>
              <a:t>R^2=0.63</a:t>
            </a:r>
          </a:p>
          <a:p>
            <a:pPr algn="ctr"/>
            <a:r>
              <a:rPr lang="en-US" sz="1400">
                <a:solidFill>
                  <a:schemeClr val="tx1"/>
                </a:solidFill>
              </a:rPr>
              <a:t>MSE = 0.17</a:t>
            </a:r>
          </a:p>
        </p:txBody>
      </p:sp>
    </p:spTree>
    <p:extLst>
      <p:ext uri="{BB962C8B-B14F-4D97-AF65-F5344CB8AC3E}">
        <p14:creationId xmlns:p14="http://schemas.microsoft.com/office/powerpoint/2010/main" val="1318855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a:extLst>
              <a:ext uri="{FF2B5EF4-FFF2-40B4-BE49-F238E27FC236}">
                <a16:creationId xmlns:a16="http://schemas.microsoft.com/office/drawing/2014/main" id="{C04CB75E-0CAF-40FE-AEFF-6769547E374C}"/>
              </a:ext>
            </a:extLst>
          </p:cNvPr>
          <p:cNvSpPr>
            <a:spLocks noGrp="1"/>
          </p:cNvSpPr>
          <p:nvPr>
            <p:ph type="sldNum" sz="quarter" idx="12"/>
          </p:nvPr>
        </p:nvSpPr>
        <p:spPr/>
        <p:txBody>
          <a:bodyPr/>
          <a:lstStyle/>
          <a:p>
            <a:fld id="{330EA680-D336-4FF7-8B7A-9848BB0A1C32}" type="slidenum">
              <a:rPr lang="en-US" smtClean="0"/>
              <a:t>26</a:t>
            </a:fld>
            <a:endParaRPr lang="zh-CN" altLang="en-US"/>
          </a:p>
        </p:txBody>
      </p:sp>
      <p:grpSp>
        <p:nvGrpSpPr>
          <p:cNvPr id="5" name="Group 4">
            <a:extLst>
              <a:ext uri="{FF2B5EF4-FFF2-40B4-BE49-F238E27FC236}">
                <a16:creationId xmlns:a16="http://schemas.microsoft.com/office/drawing/2014/main" id="{BD8C60DF-20A9-4F7B-AF9B-C4A760710FF8}"/>
              </a:ext>
            </a:extLst>
          </p:cNvPr>
          <p:cNvGrpSpPr/>
          <p:nvPr/>
        </p:nvGrpSpPr>
        <p:grpSpPr>
          <a:xfrm>
            <a:off x="6107342" y="2032177"/>
            <a:ext cx="5246458" cy="3862182"/>
            <a:chOff x="5717894" y="1545172"/>
            <a:chExt cx="5878009" cy="4327099"/>
          </a:xfrm>
        </p:grpSpPr>
        <p:pic>
          <p:nvPicPr>
            <p:cNvPr id="3" name="Picture 3" descr="A picture containing text, red, smoke, colorful&#10;&#10;Description automatically generated">
              <a:extLst>
                <a:ext uri="{FF2B5EF4-FFF2-40B4-BE49-F238E27FC236}">
                  <a16:creationId xmlns:a16="http://schemas.microsoft.com/office/drawing/2014/main" id="{F2532D6E-830C-4F06-8165-938456A4EF48}"/>
                </a:ext>
              </a:extLst>
            </p:cNvPr>
            <p:cNvPicPr>
              <a:picLocks noChangeAspect="1"/>
            </p:cNvPicPr>
            <p:nvPr/>
          </p:nvPicPr>
          <p:blipFill>
            <a:blip r:embed="rId3"/>
            <a:stretch>
              <a:fillRect/>
            </a:stretch>
          </p:blipFill>
          <p:spPr>
            <a:xfrm>
              <a:off x="5717894" y="1545172"/>
              <a:ext cx="5878009" cy="4327099"/>
            </a:xfrm>
            <a:prstGeom prst="rect">
              <a:avLst/>
            </a:prstGeom>
          </p:spPr>
        </p:pic>
        <p:sp>
          <p:nvSpPr>
            <p:cNvPr id="4" name="Rectangle 3">
              <a:extLst>
                <a:ext uri="{FF2B5EF4-FFF2-40B4-BE49-F238E27FC236}">
                  <a16:creationId xmlns:a16="http://schemas.microsoft.com/office/drawing/2014/main" id="{C5C45F48-77E9-4E2A-BED9-D428B08AD45E}"/>
                </a:ext>
              </a:extLst>
            </p:cNvPr>
            <p:cNvSpPr/>
            <p:nvPr/>
          </p:nvSpPr>
          <p:spPr>
            <a:xfrm>
              <a:off x="6347217" y="1973508"/>
              <a:ext cx="2390775" cy="781050"/>
            </a:xfrm>
            <a:prstGeom prst="rect">
              <a:avLst/>
            </a:prstGeom>
            <a:noFill/>
            <a:ln w="12700">
              <a:solidFill>
                <a:schemeClr val="tx2"/>
              </a:solidFill>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6" name="Picture 6" descr="A picture containing text, clock, watch&#10;&#10;Description automatically generated">
            <a:extLst>
              <a:ext uri="{FF2B5EF4-FFF2-40B4-BE49-F238E27FC236}">
                <a16:creationId xmlns:a16="http://schemas.microsoft.com/office/drawing/2014/main" id="{96C3CD2C-8967-4B1E-A42F-A6AD46B89BA0}"/>
              </a:ext>
            </a:extLst>
          </p:cNvPr>
          <p:cNvPicPr>
            <a:picLocks noChangeAspect="1"/>
          </p:cNvPicPr>
          <p:nvPr/>
        </p:nvPicPr>
        <p:blipFill>
          <a:blip r:embed="rId4"/>
          <a:stretch>
            <a:fillRect/>
          </a:stretch>
        </p:blipFill>
        <p:spPr>
          <a:xfrm>
            <a:off x="1152879" y="2104001"/>
            <a:ext cx="3332018" cy="519775"/>
          </a:xfrm>
          <a:prstGeom prst="rect">
            <a:avLst/>
          </a:prstGeom>
        </p:spPr>
      </p:pic>
      <p:pic>
        <p:nvPicPr>
          <p:cNvPr id="9" name="Picture 9" descr="Text&#10;&#10;Description automatically generated">
            <a:extLst>
              <a:ext uri="{FF2B5EF4-FFF2-40B4-BE49-F238E27FC236}">
                <a16:creationId xmlns:a16="http://schemas.microsoft.com/office/drawing/2014/main" id="{306E9529-3D86-4CF9-B81A-16E544674575}"/>
              </a:ext>
            </a:extLst>
          </p:cNvPr>
          <p:cNvPicPr>
            <a:picLocks noGrp="1" noChangeAspect="1"/>
          </p:cNvPicPr>
          <p:nvPr>
            <p:ph idx="1"/>
          </p:nvPr>
        </p:nvPicPr>
        <p:blipFill>
          <a:blip r:embed="rId5"/>
          <a:stretch>
            <a:fillRect/>
          </a:stretch>
        </p:blipFill>
        <p:spPr>
          <a:xfrm>
            <a:off x="1733438" y="2810791"/>
            <a:ext cx="3332018" cy="2682856"/>
          </a:xfrm>
        </p:spPr>
      </p:pic>
      <p:sp>
        <p:nvSpPr>
          <p:cNvPr id="10" name="TextBox 9">
            <a:extLst>
              <a:ext uri="{FF2B5EF4-FFF2-40B4-BE49-F238E27FC236}">
                <a16:creationId xmlns:a16="http://schemas.microsoft.com/office/drawing/2014/main" id="{D35957EE-267F-4D6E-B786-AA6D4FEBC6CA}"/>
              </a:ext>
            </a:extLst>
          </p:cNvPr>
          <p:cNvSpPr txBox="1"/>
          <p:nvPr/>
        </p:nvSpPr>
        <p:spPr>
          <a:xfrm>
            <a:off x="1733438" y="5514473"/>
            <a:ext cx="2588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grpSp>
        <p:nvGrpSpPr>
          <p:cNvPr id="23" name="组合 3">
            <a:extLst>
              <a:ext uri="{FF2B5EF4-FFF2-40B4-BE49-F238E27FC236}">
                <a16:creationId xmlns:a16="http://schemas.microsoft.com/office/drawing/2014/main" id="{372593C5-0090-41ED-BE29-60F22C370DDA}"/>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4" name="Arrow: Chevron 23">
              <a:extLst>
                <a:ext uri="{FF2B5EF4-FFF2-40B4-BE49-F238E27FC236}">
                  <a16:creationId xmlns:a16="http://schemas.microsoft.com/office/drawing/2014/main" id="{285DFEE6-79AD-46C2-B8FC-FA29FC78B9B2}"/>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5" name="Arrow: Chevron 24">
              <a:extLst>
                <a:ext uri="{FF2B5EF4-FFF2-40B4-BE49-F238E27FC236}">
                  <a16:creationId xmlns:a16="http://schemas.microsoft.com/office/drawing/2014/main" id="{7612C2AF-FA79-4F88-AB50-A7C83ECB8EB1}"/>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6" name="Arrow: Chevron 25">
              <a:extLst>
                <a:ext uri="{FF2B5EF4-FFF2-40B4-BE49-F238E27FC236}">
                  <a16:creationId xmlns:a16="http://schemas.microsoft.com/office/drawing/2014/main" id="{F269EC89-2FE4-4916-B526-C3A471137F58}"/>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7" name="Arrow: Chevron 26">
              <a:extLst>
                <a:ext uri="{FF2B5EF4-FFF2-40B4-BE49-F238E27FC236}">
                  <a16:creationId xmlns:a16="http://schemas.microsoft.com/office/drawing/2014/main" id="{15F42746-8371-4D2A-AAF8-BB0D95D81502}"/>
                </a:ext>
              </a:extLst>
            </p:cNvPr>
            <p:cNvSpPr/>
            <p:nvPr/>
          </p:nvSpPr>
          <p:spPr>
            <a:xfrm>
              <a:off x="4455012" y="126047"/>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8" name="Arrow: Chevron 27">
              <a:extLst>
                <a:ext uri="{FF2B5EF4-FFF2-40B4-BE49-F238E27FC236}">
                  <a16:creationId xmlns:a16="http://schemas.microsoft.com/office/drawing/2014/main" id="{D3D245B0-43CB-4BAD-9868-5C3F3C4087D6}"/>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9" name="Arrow: Chevron 28">
              <a:extLst>
                <a:ext uri="{FF2B5EF4-FFF2-40B4-BE49-F238E27FC236}">
                  <a16:creationId xmlns:a16="http://schemas.microsoft.com/office/drawing/2014/main" id="{90BFBE42-20AC-4849-9DB8-540849A53A90}"/>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cxnSp>
        <p:nvCxnSpPr>
          <p:cNvPr id="17" name="Straight Connector 16">
            <a:extLst>
              <a:ext uri="{FF2B5EF4-FFF2-40B4-BE49-F238E27FC236}">
                <a16:creationId xmlns:a16="http://schemas.microsoft.com/office/drawing/2014/main" id="{53597C80-7B4F-4315-ACCD-7DE050145ECD}"/>
              </a:ext>
            </a:extLst>
          </p:cNvPr>
          <p:cNvCxnSpPr/>
          <p:nvPr/>
        </p:nvCxnSpPr>
        <p:spPr>
          <a:xfrm>
            <a:off x="5676893" y="2624756"/>
            <a:ext cx="0" cy="2974206"/>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37A31141-440C-4ABE-9D9B-0B85EB4D1AD4}"/>
              </a:ext>
            </a:extLst>
          </p:cNvPr>
          <p:cNvSpPr>
            <a:spLocks noGrp="1"/>
          </p:cNvSpPr>
          <p:nvPr>
            <p:ph type="title"/>
          </p:nvPr>
        </p:nvSpPr>
        <p:spPr>
          <a:xfrm>
            <a:off x="838200" y="589252"/>
            <a:ext cx="10515600" cy="1325563"/>
          </a:xfrm>
        </p:spPr>
        <p:txBody>
          <a:bodyPr/>
          <a:lstStyle/>
          <a:p>
            <a:r>
              <a:rPr lang="en-US">
                <a:ea typeface="+mj-lt"/>
                <a:cs typeface="+mj-lt"/>
              </a:rPr>
              <a:t>Model Interpretation</a:t>
            </a:r>
          </a:p>
        </p:txBody>
      </p:sp>
    </p:spTree>
    <p:extLst>
      <p:ext uri="{BB962C8B-B14F-4D97-AF65-F5344CB8AC3E}">
        <p14:creationId xmlns:p14="http://schemas.microsoft.com/office/powerpoint/2010/main" val="1803142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7" descr="A picture containing indoor, floor, wall, window&#10;&#10;Description automatically generated">
            <a:extLst>
              <a:ext uri="{FF2B5EF4-FFF2-40B4-BE49-F238E27FC236}">
                <a16:creationId xmlns:a16="http://schemas.microsoft.com/office/drawing/2014/main" id="{2A2C001A-6DB1-4802-84B6-DB62BE954F32}"/>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5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a:xfrm>
            <a:off x="709448" y="1913950"/>
            <a:ext cx="4204137" cy="1342754"/>
          </a:xfrm>
        </p:spPr>
        <p:txBody>
          <a:bodyPr>
            <a:normAutofit/>
          </a:bodyPr>
          <a:lstStyle/>
          <a:p>
            <a:pPr algn="ctr"/>
            <a:r>
              <a:rPr lang="en-US">
                <a:cs typeface="Calibri Light"/>
              </a:rPr>
              <a:t>Key Findings</a:t>
            </a:r>
            <a:endParaRPr lang="en-US"/>
          </a:p>
        </p:txBody>
      </p:sp>
      <p:sp>
        <p:nvSpPr>
          <p:cNvPr id="4" name="灯片编号占位符 3">
            <a:extLst>
              <a:ext uri="{FF2B5EF4-FFF2-40B4-BE49-F238E27FC236}">
                <a16:creationId xmlns:a16="http://schemas.microsoft.com/office/drawing/2014/main" id="{DA84CD1E-004D-4C84-80D7-6FCA71BF4BAC}"/>
              </a:ext>
            </a:extLst>
          </p:cNvPr>
          <p:cNvSpPr>
            <a:spLocks noGrp="1"/>
          </p:cNvSpPr>
          <p:nvPr>
            <p:ph type="sldNum" sz="quarter" idx="12"/>
          </p:nvPr>
        </p:nvSpPr>
        <p:spPr>
          <a:xfrm>
            <a:off x="2577168" y="1223335"/>
            <a:ext cx="482301" cy="454772"/>
          </a:xfrm>
          <a:prstGeom prst="ellipse">
            <a:avLst/>
          </a:prstGeom>
          <a:solidFill>
            <a:schemeClr val="bg1">
              <a:alpha val="70000"/>
            </a:schemeClr>
          </a:solidFill>
          <a:ln>
            <a:solidFill>
              <a:schemeClr val="tx1">
                <a:lumMod val="75000"/>
                <a:lumOff val="25000"/>
              </a:schemeClr>
            </a:solidFill>
          </a:ln>
        </p:spPr>
        <p:txBody>
          <a:bodyPr>
            <a:normAutofit/>
          </a:bodyPr>
          <a:lstStyle/>
          <a:p>
            <a:pPr algn="ctr">
              <a:lnSpc>
                <a:spcPct val="90000"/>
              </a:lnSpc>
              <a:spcAft>
                <a:spcPts val="600"/>
              </a:spcAft>
            </a:pPr>
            <a:fld id="{330EA680-D336-4FF7-8B7A-9848BB0A1C32}" type="slidenum">
              <a:rPr lang="en-US" sz="1100">
                <a:solidFill>
                  <a:schemeClr val="tx1"/>
                </a:solidFill>
              </a:rPr>
              <a:pPr algn="ctr">
                <a:lnSpc>
                  <a:spcPct val="90000"/>
                </a:lnSpc>
                <a:spcAft>
                  <a:spcPts val="600"/>
                </a:spcAft>
              </a:pPr>
              <a:t>27</a:t>
            </a:fld>
            <a:endParaRPr lang="zh-CN" altLang="en-US" sz="1100">
              <a:solidFill>
                <a:schemeClr val="tx1"/>
              </a:solidFill>
            </a:endParaRPr>
          </a:p>
        </p:txBody>
      </p:sp>
      <p:cxnSp>
        <p:nvCxnSpPr>
          <p:cNvPr id="52" name="Straight Connector 5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F3BF49-0126-4024-98A7-D04C20B2DF92}"/>
              </a:ext>
            </a:extLst>
          </p:cNvPr>
          <p:cNvSpPr>
            <a:spLocks noGrp="1"/>
          </p:cNvSpPr>
          <p:nvPr>
            <p:ph idx="1"/>
          </p:nvPr>
        </p:nvSpPr>
        <p:spPr>
          <a:xfrm>
            <a:off x="525516" y="3417573"/>
            <a:ext cx="4593021" cy="2619839"/>
          </a:xfrm>
        </p:spPr>
        <p:txBody>
          <a:bodyPr anchor="ctr">
            <a:normAutofit/>
          </a:bodyPr>
          <a:lstStyle/>
          <a:p>
            <a:r>
              <a:rPr lang="en-US" sz="1800">
                <a:latin typeface="+mj-lt"/>
              </a:rPr>
              <a:t>Feature Importance</a:t>
            </a:r>
          </a:p>
          <a:p>
            <a:endParaRPr lang="en-US" sz="1800">
              <a:latin typeface="+mj-lt"/>
            </a:endParaRPr>
          </a:p>
          <a:p>
            <a:r>
              <a:rPr lang="en-US" sz="1800">
                <a:latin typeface="+mj-lt"/>
              </a:rPr>
              <a:t>Key Findings</a:t>
            </a:r>
          </a:p>
        </p:txBody>
      </p:sp>
    </p:spTree>
    <p:extLst>
      <p:ext uri="{BB962C8B-B14F-4D97-AF65-F5344CB8AC3E}">
        <p14:creationId xmlns:p14="http://schemas.microsoft.com/office/powerpoint/2010/main" val="1792043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p:txBody>
          <a:bodyPr/>
          <a:lstStyle/>
          <a:p>
            <a:r>
              <a:rPr lang="en-US">
                <a:ea typeface="+mj-lt"/>
                <a:cs typeface="+mj-lt"/>
              </a:rPr>
              <a:t>Feature Importance</a:t>
            </a:r>
          </a:p>
        </p:txBody>
      </p:sp>
      <p:sp>
        <p:nvSpPr>
          <p:cNvPr id="11" name="灯片编号占位符 10">
            <a:extLst>
              <a:ext uri="{FF2B5EF4-FFF2-40B4-BE49-F238E27FC236}">
                <a16:creationId xmlns:a16="http://schemas.microsoft.com/office/drawing/2014/main" id="{C04CB75E-0CAF-40FE-AEFF-6769547E374C}"/>
              </a:ext>
            </a:extLst>
          </p:cNvPr>
          <p:cNvSpPr>
            <a:spLocks noGrp="1"/>
          </p:cNvSpPr>
          <p:nvPr>
            <p:ph type="sldNum" sz="quarter" idx="12"/>
          </p:nvPr>
        </p:nvSpPr>
        <p:spPr/>
        <p:txBody>
          <a:bodyPr/>
          <a:lstStyle/>
          <a:p>
            <a:fld id="{330EA680-D336-4FF7-8B7A-9848BB0A1C32}" type="slidenum">
              <a:rPr lang="en-US" smtClean="0"/>
              <a:t>28</a:t>
            </a:fld>
            <a:endParaRPr lang="zh-CN" altLang="en-US"/>
          </a:p>
        </p:txBody>
      </p:sp>
      <p:grpSp>
        <p:nvGrpSpPr>
          <p:cNvPr id="14" name="组合 3">
            <a:extLst>
              <a:ext uri="{FF2B5EF4-FFF2-40B4-BE49-F238E27FC236}">
                <a16:creationId xmlns:a16="http://schemas.microsoft.com/office/drawing/2014/main" id="{D266B784-84B0-4EB4-BBA2-4F01BA8D286E}"/>
              </a:ext>
            </a:extLst>
          </p:cNvPr>
          <p:cNvGrpSpPr/>
          <p:nvPr/>
        </p:nvGrpSpPr>
        <p:grpSpPr>
          <a:xfrm>
            <a:off x="527396" y="380446"/>
            <a:ext cx="11135437" cy="235337"/>
            <a:chOff x="469166" y="126047"/>
            <a:chExt cx="8286501" cy="427654"/>
          </a:xfrm>
          <a:effectLst>
            <a:outerShdw blurRad="50800" dist="38100" dir="10800000" algn="r" rotWithShape="0">
              <a:prstClr val="black">
                <a:alpha val="40000"/>
              </a:prstClr>
            </a:outerShdw>
          </a:effectLst>
        </p:grpSpPr>
        <p:sp>
          <p:nvSpPr>
            <p:cNvPr id="15" name="Arrow: Chevron 14">
              <a:extLst>
                <a:ext uri="{FF2B5EF4-FFF2-40B4-BE49-F238E27FC236}">
                  <a16:creationId xmlns:a16="http://schemas.microsoft.com/office/drawing/2014/main" id="{CCE2B825-15E5-49CF-BA98-E7EE93B24E68}"/>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6" name="Arrow: Chevron 15">
              <a:extLst>
                <a:ext uri="{FF2B5EF4-FFF2-40B4-BE49-F238E27FC236}">
                  <a16:creationId xmlns:a16="http://schemas.microsoft.com/office/drawing/2014/main" id="{C115D141-A6A8-48B9-97C2-489F93C63DA5}"/>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7" name="Arrow: Chevron 16">
              <a:extLst>
                <a:ext uri="{FF2B5EF4-FFF2-40B4-BE49-F238E27FC236}">
                  <a16:creationId xmlns:a16="http://schemas.microsoft.com/office/drawing/2014/main" id="{87F0E998-2EFF-4FF9-A412-65563857AB1F}"/>
                </a:ext>
              </a:extLst>
            </p:cNvPr>
            <p:cNvSpPr/>
            <p:nvPr/>
          </p:nvSpPr>
          <p:spPr>
            <a:xfrm>
              <a:off x="3126397"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18" name="Arrow: Chevron 17">
              <a:extLst>
                <a:ext uri="{FF2B5EF4-FFF2-40B4-BE49-F238E27FC236}">
                  <a16:creationId xmlns:a16="http://schemas.microsoft.com/office/drawing/2014/main" id="{A138FFB9-CEE3-4A09-B465-C73BADC0A2C1}"/>
                </a:ext>
              </a:extLst>
            </p:cNvPr>
            <p:cNvSpPr/>
            <p:nvPr/>
          </p:nvSpPr>
          <p:spPr>
            <a:xfrm>
              <a:off x="4455012" y="126047"/>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19" name="Arrow: Chevron 18">
              <a:extLst>
                <a:ext uri="{FF2B5EF4-FFF2-40B4-BE49-F238E27FC236}">
                  <a16:creationId xmlns:a16="http://schemas.microsoft.com/office/drawing/2014/main" id="{BA4A3D98-6FA5-43F5-BFEE-192CA9A963E9}"/>
                </a:ext>
              </a:extLst>
            </p:cNvPr>
            <p:cNvSpPr/>
            <p:nvPr/>
          </p:nvSpPr>
          <p:spPr>
            <a:xfrm>
              <a:off x="5783628"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0" name="Arrow: Chevron 19">
              <a:extLst>
                <a:ext uri="{FF2B5EF4-FFF2-40B4-BE49-F238E27FC236}">
                  <a16:creationId xmlns:a16="http://schemas.microsoft.com/office/drawing/2014/main" id="{7F373851-DB38-422A-909A-83BA0E976990}"/>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7" name="TextBox 6">
            <a:extLst>
              <a:ext uri="{FF2B5EF4-FFF2-40B4-BE49-F238E27FC236}">
                <a16:creationId xmlns:a16="http://schemas.microsoft.com/office/drawing/2014/main" id="{A73D56B6-C5F0-4C57-B47D-BE249D651C14}"/>
              </a:ext>
            </a:extLst>
          </p:cNvPr>
          <p:cNvSpPr txBox="1"/>
          <p:nvPr/>
        </p:nvSpPr>
        <p:spPr>
          <a:xfrm>
            <a:off x="2997921" y="60447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24" name="Rectangle 23">
            <a:extLst>
              <a:ext uri="{FF2B5EF4-FFF2-40B4-BE49-F238E27FC236}">
                <a16:creationId xmlns:a16="http://schemas.microsoft.com/office/drawing/2014/main" id="{52C11EEC-2BF3-4D2E-A6BF-A475AF1D493C}"/>
              </a:ext>
            </a:extLst>
          </p:cNvPr>
          <p:cNvSpPr/>
          <p:nvPr/>
        </p:nvSpPr>
        <p:spPr>
          <a:xfrm>
            <a:off x="3348112" y="2904331"/>
            <a:ext cx="1719188" cy="210312"/>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D52656-C5AE-4CEB-B8BC-54A95E4D15B5}"/>
              </a:ext>
            </a:extLst>
          </p:cNvPr>
          <p:cNvSpPr/>
          <p:nvPr/>
        </p:nvSpPr>
        <p:spPr>
          <a:xfrm>
            <a:off x="3348112" y="5091907"/>
            <a:ext cx="633338" cy="210312"/>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Chart, bar chart&#10;&#10;Description automatically generated">
            <a:extLst>
              <a:ext uri="{FF2B5EF4-FFF2-40B4-BE49-F238E27FC236}">
                <a16:creationId xmlns:a16="http://schemas.microsoft.com/office/drawing/2014/main" id="{BB7ABDAE-726A-4F06-BD79-18F713ED17B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10144" y="1798520"/>
            <a:ext cx="9100156" cy="4298328"/>
          </a:xfrm>
          <a:prstGeom prst="rect">
            <a:avLst/>
          </a:prstGeom>
        </p:spPr>
      </p:pic>
      <p:grpSp>
        <p:nvGrpSpPr>
          <p:cNvPr id="25" name="组合 24">
            <a:extLst>
              <a:ext uri="{FF2B5EF4-FFF2-40B4-BE49-F238E27FC236}">
                <a16:creationId xmlns:a16="http://schemas.microsoft.com/office/drawing/2014/main" id="{36B1A746-D9CE-4335-91FA-4C73C3A9FE7D}"/>
              </a:ext>
            </a:extLst>
          </p:cNvPr>
          <p:cNvGrpSpPr/>
          <p:nvPr/>
        </p:nvGrpSpPr>
        <p:grpSpPr>
          <a:xfrm>
            <a:off x="2480138" y="1886458"/>
            <a:ext cx="7140958" cy="4217239"/>
            <a:chOff x="3348112" y="1810543"/>
            <a:chExt cx="7140958" cy="4217239"/>
          </a:xfrm>
        </p:grpSpPr>
        <p:sp>
          <p:nvSpPr>
            <p:cNvPr id="12" name="Rectangle 11">
              <a:extLst>
                <a:ext uri="{FF2B5EF4-FFF2-40B4-BE49-F238E27FC236}">
                  <a16:creationId xmlns:a16="http://schemas.microsoft.com/office/drawing/2014/main" id="{6D9FF63E-27D9-4ECB-A504-7B7D038B6804}"/>
                </a:ext>
              </a:extLst>
            </p:cNvPr>
            <p:cNvSpPr/>
            <p:nvPr/>
          </p:nvSpPr>
          <p:spPr>
            <a:xfrm>
              <a:off x="3348112" y="1810543"/>
              <a:ext cx="7140958" cy="206688"/>
            </a:xfrm>
            <a:prstGeom prst="rect">
              <a:avLst/>
            </a:prstGeom>
            <a:solidFill>
              <a:srgbClr val="FF5A5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6A660F-F179-4403-B033-3EA00000B137}"/>
                </a:ext>
              </a:extLst>
            </p:cNvPr>
            <p:cNvSpPr/>
            <p:nvPr/>
          </p:nvSpPr>
          <p:spPr>
            <a:xfrm>
              <a:off x="3348112" y="2175139"/>
              <a:ext cx="4259634" cy="210312"/>
            </a:xfrm>
            <a:prstGeom prst="rect">
              <a:avLst/>
            </a:prstGeom>
            <a:solidFill>
              <a:srgbClr val="FF5A5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E9629E-510E-4148-B850-09644F74FC3F}"/>
                </a:ext>
              </a:extLst>
            </p:cNvPr>
            <p:cNvSpPr/>
            <p:nvPr/>
          </p:nvSpPr>
          <p:spPr>
            <a:xfrm>
              <a:off x="3348112" y="2539735"/>
              <a:ext cx="2876122" cy="210312"/>
            </a:xfrm>
            <a:prstGeom prst="rect">
              <a:avLst/>
            </a:prstGeom>
            <a:solidFill>
              <a:schemeClr val="accent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E37B72C5-21D2-47DA-A76E-72FE25A12850}"/>
                </a:ext>
              </a:extLst>
            </p:cNvPr>
            <p:cNvSpPr/>
            <p:nvPr/>
          </p:nvSpPr>
          <p:spPr>
            <a:xfrm>
              <a:off x="3348112" y="4729405"/>
              <a:ext cx="756438" cy="211358"/>
            </a:xfrm>
            <a:prstGeom prst="rect">
              <a:avLst/>
            </a:prstGeom>
            <a:solidFill>
              <a:srgbClr val="FF5A5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10C1791-658A-403B-85E1-58E1A7423C51}"/>
                </a:ext>
              </a:extLst>
            </p:cNvPr>
            <p:cNvSpPr/>
            <p:nvPr/>
          </p:nvSpPr>
          <p:spPr>
            <a:xfrm>
              <a:off x="3348112" y="3268927"/>
              <a:ext cx="1585395" cy="210312"/>
            </a:xfrm>
            <a:prstGeom prst="rect">
              <a:avLst/>
            </a:prstGeom>
            <a:solidFill>
              <a:schemeClr val="accent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2">
              <a:extLst>
                <a:ext uri="{FF2B5EF4-FFF2-40B4-BE49-F238E27FC236}">
                  <a16:creationId xmlns:a16="http://schemas.microsoft.com/office/drawing/2014/main" id="{7501BE01-E5BF-4FBE-B30E-857A1D54B4F3}"/>
                </a:ext>
              </a:extLst>
            </p:cNvPr>
            <p:cNvSpPr/>
            <p:nvPr/>
          </p:nvSpPr>
          <p:spPr>
            <a:xfrm>
              <a:off x="3348112" y="4362715"/>
              <a:ext cx="756984" cy="210312"/>
            </a:xfrm>
            <a:prstGeom prst="rect">
              <a:avLst/>
            </a:prstGeom>
            <a:solidFill>
              <a:srgbClr val="92D05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15E972-AF95-40DB-A741-9B090DD3E22E}"/>
                </a:ext>
              </a:extLst>
            </p:cNvPr>
            <p:cNvSpPr/>
            <p:nvPr/>
          </p:nvSpPr>
          <p:spPr>
            <a:xfrm>
              <a:off x="3348112" y="3633523"/>
              <a:ext cx="1261988" cy="210312"/>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0A02698-61F1-4B95-B42A-69BE14BA3447}"/>
                </a:ext>
              </a:extLst>
            </p:cNvPr>
            <p:cNvSpPr/>
            <p:nvPr/>
          </p:nvSpPr>
          <p:spPr>
            <a:xfrm>
              <a:off x="3348112" y="3998119"/>
              <a:ext cx="1019101" cy="210312"/>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35119A-7AF1-48D3-A75D-FB9C313340E5}"/>
                </a:ext>
              </a:extLst>
            </p:cNvPr>
            <p:cNvSpPr/>
            <p:nvPr/>
          </p:nvSpPr>
          <p:spPr>
            <a:xfrm>
              <a:off x="3348112" y="5456503"/>
              <a:ext cx="528563" cy="210312"/>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C640BB7-F519-4A0D-8E70-86A9985DC0D0}"/>
                </a:ext>
              </a:extLst>
            </p:cNvPr>
            <p:cNvSpPr/>
            <p:nvPr/>
          </p:nvSpPr>
          <p:spPr>
            <a:xfrm>
              <a:off x="3348112" y="5821094"/>
              <a:ext cx="528563" cy="206688"/>
            </a:xfrm>
            <a:prstGeom prst="rect">
              <a:avLst/>
            </a:prstGeom>
            <a:solidFill>
              <a:schemeClr val="tx1">
                <a:lumMod val="60000"/>
                <a:lumOff val="4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4EBF1A58-3D80-44A8-95F0-55DCF22F7830}"/>
                </a:ext>
              </a:extLst>
            </p:cNvPr>
            <p:cNvSpPr/>
            <p:nvPr/>
          </p:nvSpPr>
          <p:spPr>
            <a:xfrm>
              <a:off x="3348112" y="2904331"/>
              <a:ext cx="1719188" cy="247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54F7ADAA-54F5-45AB-AE9C-890FF54DF2A0}"/>
                </a:ext>
              </a:extLst>
            </p:cNvPr>
            <p:cNvSpPr/>
            <p:nvPr/>
          </p:nvSpPr>
          <p:spPr>
            <a:xfrm>
              <a:off x="3348112" y="5073961"/>
              <a:ext cx="633338" cy="228258"/>
            </a:xfrm>
            <a:prstGeom prst="rect">
              <a:avLst/>
            </a:prstGeom>
            <a:solidFill>
              <a:srgbClr val="92D05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图片 8">
            <a:extLst>
              <a:ext uri="{FF2B5EF4-FFF2-40B4-BE49-F238E27FC236}">
                <a16:creationId xmlns:a16="http://schemas.microsoft.com/office/drawing/2014/main" id="{A29D59CB-002C-4207-9D2A-6215E8547C5F}"/>
              </a:ext>
            </a:extLst>
          </p:cNvPr>
          <p:cNvPicPr>
            <a:picLocks noChangeAspect="1"/>
          </p:cNvPicPr>
          <p:nvPr/>
        </p:nvPicPr>
        <p:blipFill>
          <a:blip r:embed="rId5"/>
          <a:stretch>
            <a:fillRect/>
          </a:stretch>
        </p:blipFill>
        <p:spPr>
          <a:xfrm>
            <a:off x="6229995" y="2785446"/>
            <a:ext cx="4999262" cy="3483302"/>
          </a:xfrm>
          <a:prstGeom prst="rect">
            <a:avLst/>
          </a:prstGeom>
        </p:spPr>
      </p:pic>
    </p:spTree>
    <p:extLst>
      <p:ext uri="{BB962C8B-B14F-4D97-AF65-F5344CB8AC3E}">
        <p14:creationId xmlns:p14="http://schemas.microsoft.com/office/powerpoint/2010/main" val="1895718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p:txBody>
          <a:bodyPr/>
          <a:lstStyle/>
          <a:p>
            <a:r>
              <a:rPr lang="en-US"/>
              <a:t>Key Findings</a:t>
            </a:r>
          </a:p>
        </p:txBody>
      </p:sp>
      <p:grpSp>
        <p:nvGrpSpPr>
          <p:cNvPr id="4" name="组合 3">
            <a:extLst>
              <a:ext uri="{FF2B5EF4-FFF2-40B4-BE49-F238E27FC236}">
                <a16:creationId xmlns:a16="http://schemas.microsoft.com/office/drawing/2014/main" id="{16A8CBB0-EA50-4BC2-916D-3A26F4696250}"/>
              </a:ext>
            </a:extLst>
          </p:cNvPr>
          <p:cNvGrpSpPr/>
          <p:nvPr/>
        </p:nvGrpSpPr>
        <p:grpSpPr>
          <a:xfrm>
            <a:off x="838200" y="1914815"/>
            <a:ext cx="10998451" cy="3795489"/>
            <a:chOff x="907774" y="1914815"/>
            <a:chExt cx="10998451" cy="3795489"/>
          </a:xfrm>
        </p:grpSpPr>
        <p:sp>
          <p:nvSpPr>
            <p:cNvPr id="5" name="直接连接符 4">
              <a:extLst>
                <a:ext uri="{FF2B5EF4-FFF2-40B4-BE49-F238E27FC236}">
                  <a16:creationId xmlns:a16="http://schemas.microsoft.com/office/drawing/2014/main" id="{9B51045E-99FC-4E8A-9C5D-25D3C0D808CE}"/>
                </a:ext>
              </a:extLst>
            </p:cNvPr>
            <p:cNvSpPr/>
            <p:nvPr/>
          </p:nvSpPr>
          <p:spPr>
            <a:xfrm>
              <a:off x="1013398" y="1914815"/>
              <a:ext cx="10515600" cy="0"/>
            </a:xfrm>
            <a:prstGeom prst="line">
              <a:avLst/>
            </a:prstGeom>
            <a:ln>
              <a:solidFill>
                <a:schemeClr val="bg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任意多边形: 形状 5">
              <a:extLst>
                <a:ext uri="{FF2B5EF4-FFF2-40B4-BE49-F238E27FC236}">
                  <a16:creationId xmlns:a16="http://schemas.microsoft.com/office/drawing/2014/main" id="{C0ACA56B-E207-4B35-82D4-1CC58016B32C}"/>
                </a:ext>
              </a:extLst>
            </p:cNvPr>
            <p:cNvSpPr/>
            <p:nvPr/>
          </p:nvSpPr>
          <p:spPr>
            <a:xfrm>
              <a:off x="907774" y="1914815"/>
              <a:ext cx="2103120" cy="1813358"/>
            </a:xfrm>
            <a:custGeom>
              <a:avLst/>
              <a:gdLst>
                <a:gd name="connsiteX0" fmla="*/ 0 w 2103120"/>
                <a:gd name="connsiteY0" fmla="*/ 0 h 1813358"/>
                <a:gd name="connsiteX1" fmla="*/ 2103120 w 2103120"/>
                <a:gd name="connsiteY1" fmla="*/ 0 h 1813358"/>
                <a:gd name="connsiteX2" fmla="*/ 2103120 w 2103120"/>
                <a:gd name="connsiteY2" fmla="*/ 1813358 h 1813358"/>
                <a:gd name="connsiteX3" fmla="*/ 0 w 2103120"/>
                <a:gd name="connsiteY3" fmla="*/ 1813358 h 1813358"/>
                <a:gd name="connsiteX4" fmla="*/ 0 w 2103120"/>
                <a:gd name="connsiteY4" fmla="*/ 0 h 181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1813358">
                  <a:moveTo>
                    <a:pt x="0" y="0"/>
                  </a:moveTo>
                  <a:lnTo>
                    <a:pt x="2103120" y="0"/>
                  </a:lnTo>
                  <a:lnTo>
                    <a:pt x="2103120" y="1813358"/>
                  </a:lnTo>
                  <a:lnTo>
                    <a:pt x="0" y="18133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EDA</a:t>
              </a:r>
              <a:endParaRPr lang="en-US" sz="2100" kern="1200"/>
            </a:p>
          </p:txBody>
        </p:sp>
        <p:sp>
          <p:nvSpPr>
            <p:cNvPr id="7" name="任意多边形: 形状 6">
              <a:extLst>
                <a:ext uri="{FF2B5EF4-FFF2-40B4-BE49-F238E27FC236}">
                  <a16:creationId xmlns:a16="http://schemas.microsoft.com/office/drawing/2014/main" id="{1066AA10-0305-450F-8BB4-4B1F0DAC696E}"/>
                </a:ext>
              </a:extLst>
            </p:cNvPr>
            <p:cNvSpPr/>
            <p:nvPr/>
          </p:nvSpPr>
          <p:spPr>
            <a:xfrm>
              <a:off x="3651479" y="2062417"/>
              <a:ext cx="8254746" cy="566674"/>
            </a:xfrm>
            <a:custGeom>
              <a:avLst/>
              <a:gdLst>
                <a:gd name="connsiteX0" fmla="*/ 0 w 8254746"/>
                <a:gd name="connsiteY0" fmla="*/ 0 h 566674"/>
                <a:gd name="connsiteX1" fmla="*/ 8254746 w 8254746"/>
                <a:gd name="connsiteY1" fmla="*/ 0 h 566674"/>
                <a:gd name="connsiteX2" fmla="*/ 8254746 w 8254746"/>
                <a:gd name="connsiteY2" fmla="*/ 566674 h 566674"/>
                <a:gd name="connsiteX3" fmla="*/ 0 w 8254746"/>
                <a:gd name="connsiteY3" fmla="*/ 566674 h 566674"/>
                <a:gd name="connsiteX4" fmla="*/ 0 w 8254746"/>
                <a:gd name="connsiteY4" fmla="*/ 0 h 56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566674">
                  <a:moveTo>
                    <a:pt x="0" y="0"/>
                  </a:moveTo>
                  <a:lnTo>
                    <a:pt x="8254746" y="0"/>
                  </a:lnTo>
                  <a:lnTo>
                    <a:pt x="8254746" y="566674"/>
                  </a:lnTo>
                  <a:lnTo>
                    <a:pt x="0" y="5666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Experienced hosts will charge higher</a:t>
              </a:r>
            </a:p>
          </p:txBody>
        </p:sp>
        <p:sp>
          <p:nvSpPr>
            <p:cNvPr id="8" name="直接连接符 7">
              <a:extLst>
                <a:ext uri="{FF2B5EF4-FFF2-40B4-BE49-F238E27FC236}">
                  <a16:creationId xmlns:a16="http://schemas.microsoft.com/office/drawing/2014/main" id="{B6D267A1-AF88-43FF-AA4C-2806AE4E4AC1}"/>
                </a:ext>
              </a:extLst>
            </p:cNvPr>
            <p:cNvSpPr/>
            <p:nvPr/>
          </p:nvSpPr>
          <p:spPr>
            <a:xfrm>
              <a:off x="3010894" y="2509823"/>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形状 8">
              <a:extLst>
                <a:ext uri="{FF2B5EF4-FFF2-40B4-BE49-F238E27FC236}">
                  <a16:creationId xmlns:a16="http://schemas.microsoft.com/office/drawing/2014/main" id="{334E64BC-0945-4E2D-B19F-844F7F96F772}"/>
                </a:ext>
              </a:extLst>
            </p:cNvPr>
            <p:cNvSpPr/>
            <p:nvPr/>
          </p:nvSpPr>
          <p:spPr>
            <a:xfrm>
              <a:off x="3651479" y="2657425"/>
              <a:ext cx="8254746" cy="566674"/>
            </a:xfrm>
            <a:custGeom>
              <a:avLst/>
              <a:gdLst>
                <a:gd name="connsiteX0" fmla="*/ 0 w 8254746"/>
                <a:gd name="connsiteY0" fmla="*/ 0 h 566674"/>
                <a:gd name="connsiteX1" fmla="*/ 8254746 w 8254746"/>
                <a:gd name="connsiteY1" fmla="*/ 0 h 566674"/>
                <a:gd name="connsiteX2" fmla="*/ 8254746 w 8254746"/>
                <a:gd name="connsiteY2" fmla="*/ 566674 h 566674"/>
                <a:gd name="connsiteX3" fmla="*/ 0 w 8254746"/>
                <a:gd name="connsiteY3" fmla="*/ 566674 h 566674"/>
                <a:gd name="connsiteX4" fmla="*/ 0 w 8254746"/>
                <a:gd name="connsiteY4" fmla="*/ 0 h 56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566674">
                  <a:moveTo>
                    <a:pt x="0" y="0"/>
                  </a:moveTo>
                  <a:lnTo>
                    <a:pt x="8254746" y="0"/>
                  </a:lnTo>
                  <a:lnTo>
                    <a:pt x="8254746" y="566674"/>
                  </a:lnTo>
                  <a:lnTo>
                    <a:pt x="0" y="5666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Great fluctuation within our dependent variable</a:t>
              </a:r>
            </a:p>
          </p:txBody>
        </p:sp>
        <p:sp>
          <p:nvSpPr>
            <p:cNvPr id="10" name="直接连接符 9">
              <a:extLst>
                <a:ext uri="{FF2B5EF4-FFF2-40B4-BE49-F238E27FC236}">
                  <a16:creationId xmlns:a16="http://schemas.microsoft.com/office/drawing/2014/main" id="{6E215596-10FA-4214-BD9C-E48F71B2E2B0}"/>
                </a:ext>
              </a:extLst>
            </p:cNvPr>
            <p:cNvSpPr/>
            <p:nvPr/>
          </p:nvSpPr>
          <p:spPr>
            <a:xfrm>
              <a:off x="3010894" y="3104831"/>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多边形: 形状 11">
              <a:extLst>
                <a:ext uri="{FF2B5EF4-FFF2-40B4-BE49-F238E27FC236}">
                  <a16:creationId xmlns:a16="http://schemas.microsoft.com/office/drawing/2014/main" id="{8BD829E2-6AD7-438A-8A66-CF479EB89881}"/>
                </a:ext>
              </a:extLst>
            </p:cNvPr>
            <p:cNvSpPr/>
            <p:nvPr/>
          </p:nvSpPr>
          <p:spPr>
            <a:xfrm>
              <a:off x="3651479" y="3252434"/>
              <a:ext cx="8254746" cy="566674"/>
            </a:xfrm>
            <a:custGeom>
              <a:avLst/>
              <a:gdLst>
                <a:gd name="connsiteX0" fmla="*/ 0 w 8254746"/>
                <a:gd name="connsiteY0" fmla="*/ 0 h 566674"/>
                <a:gd name="connsiteX1" fmla="*/ 8254746 w 8254746"/>
                <a:gd name="connsiteY1" fmla="*/ 0 h 566674"/>
                <a:gd name="connsiteX2" fmla="*/ 8254746 w 8254746"/>
                <a:gd name="connsiteY2" fmla="*/ 566674 h 566674"/>
                <a:gd name="connsiteX3" fmla="*/ 0 w 8254746"/>
                <a:gd name="connsiteY3" fmla="*/ 566674 h 566674"/>
                <a:gd name="connsiteX4" fmla="*/ 0 w 8254746"/>
                <a:gd name="connsiteY4" fmla="*/ 0 h 56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566674">
                  <a:moveTo>
                    <a:pt x="0" y="0"/>
                  </a:moveTo>
                  <a:lnTo>
                    <a:pt x="8254746" y="0"/>
                  </a:lnTo>
                  <a:lnTo>
                    <a:pt x="8254746" y="566674"/>
                  </a:lnTo>
                  <a:lnTo>
                    <a:pt x="0" y="5666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defTabSz="711200">
                <a:lnSpc>
                  <a:spcPct val="90000"/>
                </a:lnSpc>
                <a:spcBef>
                  <a:spcPct val="0"/>
                </a:spcBef>
                <a:spcAft>
                  <a:spcPct val="35000"/>
                </a:spcAft>
              </a:pPr>
              <a:r>
                <a:rPr lang="en-US" sz="1600"/>
                <a:t>Vague clustering</a:t>
              </a:r>
              <a:r>
                <a:rPr lang="en-US" sz="1600" kern="1200"/>
                <a:t> after TSNE</a:t>
              </a:r>
            </a:p>
          </p:txBody>
        </p:sp>
        <p:sp>
          <p:nvSpPr>
            <p:cNvPr id="13" name="直接连接符 12">
              <a:extLst>
                <a:ext uri="{FF2B5EF4-FFF2-40B4-BE49-F238E27FC236}">
                  <a16:creationId xmlns:a16="http://schemas.microsoft.com/office/drawing/2014/main" id="{7E0E43D3-FAC5-4572-871A-526D0A69A4AD}"/>
                </a:ext>
              </a:extLst>
            </p:cNvPr>
            <p:cNvSpPr/>
            <p:nvPr/>
          </p:nvSpPr>
          <p:spPr>
            <a:xfrm>
              <a:off x="3010894" y="3727084"/>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直接连接符 13">
              <a:extLst>
                <a:ext uri="{FF2B5EF4-FFF2-40B4-BE49-F238E27FC236}">
                  <a16:creationId xmlns:a16="http://schemas.microsoft.com/office/drawing/2014/main" id="{6E3033CD-2F22-471D-9E41-95C7348752BC}"/>
                </a:ext>
              </a:extLst>
            </p:cNvPr>
            <p:cNvSpPr/>
            <p:nvPr/>
          </p:nvSpPr>
          <p:spPr>
            <a:xfrm>
              <a:off x="1081299" y="3728173"/>
              <a:ext cx="10515600" cy="0"/>
            </a:xfrm>
            <a:prstGeom prst="line">
              <a:avLst/>
            </a:prstGeom>
            <a:ln>
              <a:solidFill>
                <a:schemeClr val="bg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任意多边形: 形状 14">
              <a:extLst>
                <a:ext uri="{FF2B5EF4-FFF2-40B4-BE49-F238E27FC236}">
                  <a16:creationId xmlns:a16="http://schemas.microsoft.com/office/drawing/2014/main" id="{5AC6D20B-FDA1-4D02-8DFA-2379BD1BBBEF}"/>
                </a:ext>
              </a:extLst>
            </p:cNvPr>
            <p:cNvSpPr/>
            <p:nvPr/>
          </p:nvSpPr>
          <p:spPr>
            <a:xfrm>
              <a:off x="963432" y="3716795"/>
              <a:ext cx="2103120" cy="1813358"/>
            </a:xfrm>
            <a:custGeom>
              <a:avLst/>
              <a:gdLst>
                <a:gd name="connsiteX0" fmla="*/ 0 w 2103120"/>
                <a:gd name="connsiteY0" fmla="*/ 0 h 1813358"/>
                <a:gd name="connsiteX1" fmla="*/ 2103120 w 2103120"/>
                <a:gd name="connsiteY1" fmla="*/ 0 h 1813358"/>
                <a:gd name="connsiteX2" fmla="*/ 2103120 w 2103120"/>
                <a:gd name="connsiteY2" fmla="*/ 1813358 h 1813358"/>
                <a:gd name="connsiteX3" fmla="*/ 0 w 2103120"/>
                <a:gd name="connsiteY3" fmla="*/ 1813358 h 1813358"/>
                <a:gd name="connsiteX4" fmla="*/ 0 w 2103120"/>
                <a:gd name="connsiteY4" fmla="*/ 0 h 1813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1813358">
                  <a:moveTo>
                    <a:pt x="0" y="0"/>
                  </a:moveTo>
                  <a:lnTo>
                    <a:pt x="2103120" y="0"/>
                  </a:lnTo>
                  <a:lnTo>
                    <a:pt x="2103120" y="1813358"/>
                  </a:lnTo>
                  <a:lnTo>
                    <a:pt x="0" y="18133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Model</a:t>
              </a:r>
            </a:p>
          </p:txBody>
        </p:sp>
        <p:sp>
          <p:nvSpPr>
            <p:cNvPr id="16" name="任意多边形: 形状 15">
              <a:extLst>
                <a:ext uri="{FF2B5EF4-FFF2-40B4-BE49-F238E27FC236}">
                  <a16:creationId xmlns:a16="http://schemas.microsoft.com/office/drawing/2014/main" id="{E726565F-A25B-4592-96EF-9051922CB635}"/>
                </a:ext>
              </a:extLst>
            </p:cNvPr>
            <p:cNvSpPr/>
            <p:nvPr/>
          </p:nvSpPr>
          <p:spPr>
            <a:xfrm>
              <a:off x="3651479" y="3929217"/>
              <a:ext cx="8254746" cy="426334"/>
            </a:xfrm>
            <a:custGeom>
              <a:avLst/>
              <a:gdLst>
                <a:gd name="connsiteX0" fmla="*/ 0 w 8254746"/>
                <a:gd name="connsiteY0" fmla="*/ 0 h 426334"/>
                <a:gd name="connsiteX1" fmla="*/ 8254746 w 8254746"/>
                <a:gd name="connsiteY1" fmla="*/ 0 h 426334"/>
                <a:gd name="connsiteX2" fmla="*/ 8254746 w 8254746"/>
                <a:gd name="connsiteY2" fmla="*/ 426334 h 426334"/>
                <a:gd name="connsiteX3" fmla="*/ 0 w 8254746"/>
                <a:gd name="connsiteY3" fmla="*/ 426334 h 426334"/>
                <a:gd name="connsiteX4" fmla="*/ 0 w 8254746"/>
                <a:gd name="connsiteY4" fmla="*/ 0 h 42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426334">
                  <a:moveTo>
                    <a:pt x="0" y="0"/>
                  </a:moveTo>
                  <a:lnTo>
                    <a:pt x="8254746" y="0"/>
                  </a:lnTo>
                  <a:lnTo>
                    <a:pt x="8254746" y="426334"/>
                  </a:lnTo>
                  <a:lnTo>
                    <a:pt x="0" y="426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Room type, Accommodates, Beds have significant influence on price</a:t>
              </a:r>
            </a:p>
          </p:txBody>
        </p:sp>
        <p:sp>
          <p:nvSpPr>
            <p:cNvPr id="17" name="直接连接符 16">
              <a:extLst>
                <a:ext uri="{FF2B5EF4-FFF2-40B4-BE49-F238E27FC236}">
                  <a16:creationId xmlns:a16="http://schemas.microsoft.com/office/drawing/2014/main" id="{A9C1B49C-F68C-4003-A25E-B854172BC9C0}"/>
                </a:ext>
              </a:extLst>
            </p:cNvPr>
            <p:cNvSpPr/>
            <p:nvPr/>
          </p:nvSpPr>
          <p:spPr>
            <a:xfrm>
              <a:off x="3010894" y="4410930"/>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任意多边形: 形状 17">
              <a:extLst>
                <a:ext uri="{FF2B5EF4-FFF2-40B4-BE49-F238E27FC236}">
                  <a16:creationId xmlns:a16="http://schemas.microsoft.com/office/drawing/2014/main" id="{C5940DE6-7C4D-4834-BB7B-2B952A0C08F2}"/>
                </a:ext>
              </a:extLst>
            </p:cNvPr>
            <p:cNvSpPr/>
            <p:nvPr/>
          </p:nvSpPr>
          <p:spPr>
            <a:xfrm>
              <a:off x="3651479" y="4624098"/>
              <a:ext cx="8254746" cy="426334"/>
            </a:xfrm>
            <a:custGeom>
              <a:avLst/>
              <a:gdLst>
                <a:gd name="connsiteX0" fmla="*/ 0 w 8254746"/>
                <a:gd name="connsiteY0" fmla="*/ 0 h 426334"/>
                <a:gd name="connsiteX1" fmla="*/ 8254746 w 8254746"/>
                <a:gd name="connsiteY1" fmla="*/ 0 h 426334"/>
                <a:gd name="connsiteX2" fmla="*/ 8254746 w 8254746"/>
                <a:gd name="connsiteY2" fmla="*/ 426334 h 426334"/>
                <a:gd name="connsiteX3" fmla="*/ 0 w 8254746"/>
                <a:gd name="connsiteY3" fmla="*/ 426334 h 426334"/>
                <a:gd name="connsiteX4" fmla="*/ 0 w 8254746"/>
                <a:gd name="connsiteY4" fmla="*/ 0 h 42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426334">
                  <a:moveTo>
                    <a:pt x="0" y="0"/>
                  </a:moveTo>
                  <a:lnTo>
                    <a:pt x="8254746" y="0"/>
                  </a:lnTo>
                  <a:lnTo>
                    <a:pt x="8254746" y="426334"/>
                  </a:lnTo>
                  <a:lnTo>
                    <a:pt x="0" y="426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Amenities don't always have positive impact on price</a:t>
              </a:r>
            </a:p>
          </p:txBody>
        </p:sp>
        <p:sp>
          <p:nvSpPr>
            <p:cNvPr id="26" name="直接连接符 25">
              <a:extLst>
                <a:ext uri="{FF2B5EF4-FFF2-40B4-BE49-F238E27FC236}">
                  <a16:creationId xmlns:a16="http://schemas.microsoft.com/office/drawing/2014/main" id="{2E267D4A-EB83-486C-8762-671B4A39F039}"/>
                </a:ext>
              </a:extLst>
            </p:cNvPr>
            <p:cNvSpPr/>
            <p:nvPr/>
          </p:nvSpPr>
          <p:spPr>
            <a:xfrm>
              <a:off x="3010894" y="5093689"/>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9" name="直接连接符 28">
              <a:extLst>
                <a:ext uri="{FF2B5EF4-FFF2-40B4-BE49-F238E27FC236}">
                  <a16:creationId xmlns:a16="http://schemas.microsoft.com/office/drawing/2014/main" id="{D40600FC-190B-4EAA-A46D-ED526D289EDD}"/>
                </a:ext>
              </a:extLst>
            </p:cNvPr>
            <p:cNvSpPr/>
            <p:nvPr/>
          </p:nvSpPr>
          <p:spPr>
            <a:xfrm>
              <a:off x="3010894" y="5710304"/>
              <a:ext cx="84124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0" name="任意多边形: 形状 29">
              <a:extLst>
                <a:ext uri="{FF2B5EF4-FFF2-40B4-BE49-F238E27FC236}">
                  <a16:creationId xmlns:a16="http://schemas.microsoft.com/office/drawing/2014/main" id="{0AB65CCA-7344-4C66-B4A8-834FF044F261}"/>
                </a:ext>
              </a:extLst>
            </p:cNvPr>
            <p:cNvSpPr/>
            <p:nvPr/>
          </p:nvSpPr>
          <p:spPr>
            <a:xfrm>
              <a:off x="3651479" y="5259487"/>
              <a:ext cx="8254746" cy="426334"/>
            </a:xfrm>
            <a:custGeom>
              <a:avLst/>
              <a:gdLst>
                <a:gd name="connsiteX0" fmla="*/ 0 w 8254746"/>
                <a:gd name="connsiteY0" fmla="*/ 0 h 426334"/>
                <a:gd name="connsiteX1" fmla="*/ 8254746 w 8254746"/>
                <a:gd name="connsiteY1" fmla="*/ 0 h 426334"/>
                <a:gd name="connsiteX2" fmla="*/ 8254746 w 8254746"/>
                <a:gd name="connsiteY2" fmla="*/ 426334 h 426334"/>
                <a:gd name="connsiteX3" fmla="*/ 0 w 8254746"/>
                <a:gd name="connsiteY3" fmla="*/ 426334 h 426334"/>
                <a:gd name="connsiteX4" fmla="*/ 0 w 8254746"/>
                <a:gd name="connsiteY4" fmla="*/ 0 h 42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426334">
                  <a:moveTo>
                    <a:pt x="0" y="0"/>
                  </a:moveTo>
                  <a:lnTo>
                    <a:pt x="8254746" y="0"/>
                  </a:lnTo>
                  <a:lnTo>
                    <a:pt x="8254746" y="426334"/>
                  </a:lnTo>
                  <a:lnTo>
                    <a:pt x="0" y="426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defTabSz="711200">
                <a:lnSpc>
                  <a:spcPct val="90000"/>
                </a:lnSpc>
                <a:spcBef>
                  <a:spcPct val="0"/>
                </a:spcBef>
                <a:spcAft>
                  <a:spcPct val="35000"/>
                </a:spcAft>
              </a:pPr>
              <a:r>
                <a:rPr lang="en-US" sz="1600"/>
                <a:t>Price difference exists city-wise</a:t>
              </a:r>
            </a:p>
          </p:txBody>
        </p:sp>
      </p:grpSp>
      <p:sp>
        <p:nvSpPr>
          <p:cNvPr id="11" name="灯片编号占位符 10">
            <a:extLst>
              <a:ext uri="{FF2B5EF4-FFF2-40B4-BE49-F238E27FC236}">
                <a16:creationId xmlns:a16="http://schemas.microsoft.com/office/drawing/2014/main" id="{BF7C8930-4BB5-4527-BA9A-D18810732D2E}"/>
              </a:ext>
            </a:extLst>
          </p:cNvPr>
          <p:cNvSpPr>
            <a:spLocks noGrp="1"/>
          </p:cNvSpPr>
          <p:nvPr>
            <p:ph type="sldNum" sz="quarter" idx="12"/>
          </p:nvPr>
        </p:nvSpPr>
        <p:spPr/>
        <p:txBody>
          <a:bodyPr/>
          <a:lstStyle/>
          <a:p>
            <a:fld id="{330EA680-D336-4FF7-8B7A-9848BB0A1C32}" type="slidenum">
              <a:rPr lang="en-US" smtClean="0"/>
              <a:t>29</a:t>
            </a:fld>
            <a:endParaRPr lang="zh-CN" altLang="en-US"/>
          </a:p>
        </p:txBody>
      </p:sp>
      <p:grpSp>
        <p:nvGrpSpPr>
          <p:cNvPr id="19" name="组合 3">
            <a:extLst>
              <a:ext uri="{FF2B5EF4-FFF2-40B4-BE49-F238E27FC236}">
                <a16:creationId xmlns:a16="http://schemas.microsoft.com/office/drawing/2014/main" id="{64717C6E-F172-4C27-878A-64DE141B3EB9}"/>
              </a:ext>
            </a:extLst>
          </p:cNvPr>
          <p:cNvGrpSpPr/>
          <p:nvPr/>
        </p:nvGrpSpPr>
        <p:grpSpPr>
          <a:xfrm>
            <a:off x="527396" y="380446"/>
            <a:ext cx="11135437" cy="235337"/>
            <a:chOff x="469166" y="126047"/>
            <a:chExt cx="8286501" cy="427654"/>
          </a:xfrm>
          <a:effectLst>
            <a:outerShdw blurRad="50800" dist="38100" dir="10800000" algn="r" rotWithShape="0">
              <a:prstClr val="black">
                <a:alpha val="40000"/>
              </a:prstClr>
            </a:outerShdw>
          </a:effectLst>
        </p:grpSpPr>
        <p:sp>
          <p:nvSpPr>
            <p:cNvPr id="20" name="Arrow: Chevron 19">
              <a:extLst>
                <a:ext uri="{FF2B5EF4-FFF2-40B4-BE49-F238E27FC236}">
                  <a16:creationId xmlns:a16="http://schemas.microsoft.com/office/drawing/2014/main" id="{971649A8-BB84-4E85-906C-D9AEBA680D6B}"/>
                </a:ext>
              </a:extLst>
            </p:cNvPr>
            <p:cNvSpPr/>
            <p:nvPr/>
          </p:nvSpPr>
          <p:spPr>
            <a:xfrm>
              <a:off x="469166" y="126047"/>
              <a:ext cx="1477346" cy="427652"/>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1" name="Arrow: Chevron 20">
              <a:extLst>
                <a:ext uri="{FF2B5EF4-FFF2-40B4-BE49-F238E27FC236}">
                  <a16:creationId xmlns:a16="http://schemas.microsoft.com/office/drawing/2014/main" id="{49E2C04B-B077-4B73-8772-62706B411085}"/>
                </a:ext>
              </a:extLst>
            </p:cNvPr>
            <p:cNvSpPr/>
            <p:nvPr/>
          </p:nvSpPr>
          <p:spPr>
            <a:xfrm>
              <a:off x="1797782"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2" name="Arrow: Chevron 21">
              <a:extLst>
                <a:ext uri="{FF2B5EF4-FFF2-40B4-BE49-F238E27FC236}">
                  <a16:creationId xmlns:a16="http://schemas.microsoft.com/office/drawing/2014/main" id="{7CEFC673-721D-4E39-9273-ED85D8C90459}"/>
                </a:ext>
              </a:extLst>
            </p:cNvPr>
            <p:cNvSpPr/>
            <p:nvPr/>
          </p:nvSpPr>
          <p:spPr>
            <a:xfrm>
              <a:off x="3126397"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3" name="Arrow: Chevron 22">
              <a:extLst>
                <a:ext uri="{FF2B5EF4-FFF2-40B4-BE49-F238E27FC236}">
                  <a16:creationId xmlns:a16="http://schemas.microsoft.com/office/drawing/2014/main" id="{DA4DB3F1-9699-49C2-AE50-54092D5D3F22}"/>
                </a:ext>
              </a:extLst>
            </p:cNvPr>
            <p:cNvSpPr/>
            <p:nvPr/>
          </p:nvSpPr>
          <p:spPr>
            <a:xfrm>
              <a:off x="4455012" y="126047"/>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4" name="Arrow: Chevron 23">
              <a:extLst>
                <a:ext uri="{FF2B5EF4-FFF2-40B4-BE49-F238E27FC236}">
                  <a16:creationId xmlns:a16="http://schemas.microsoft.com/office/drawing/2014/main" id="{E3F5E28E-1496-4165-B3E1-2558950075E3}"/>
                </a:ext>
              </a:extLst>
            </p:cNvPr>
            <p:cNvSpPr/>
            <p:nvPr/>
          </p:nvSpPr>
          <p:spPr>
            <a:xfrm>
              <a:off x="5783628"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5" name="Arrow: Chevron 24">
              <a:extLst>
                <a:ext uri="{FF2B5EF4-FFF2-40B4-BE49-F238E27FC236}">
                  <a16:creationId xmlns:a16="http://schemas.microsoft.com/office/drawing/2014/main" id="{CE4C502F-974C-47E5-8A38-0821286DE2BF}"/>
                </a:ext>
              </a:extLst>
            </p:cNvPr>
            <p:cNvSpPr/>
            <p:nvPr/>
          </p:nvSpPr>
          <p:spPr>
            <a:xfrm>
              <a:off x="7112243" y="126047"/>
              <a:ext cx="1643424" cy="427653"/>
            </a:xfrm>
            <a:prstGeom prst="chevron">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Tree>
    <p:extLst>
      <p:ext uri="{BB962C8B-B14F-4D97-AF65-F5344CB8AC3E}">
        <p14:creationId xmlns:p14="http://schemas.microsoft.com/office/powerpoint/2010/main" val="2297529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grass&#10;&#10;Description automatically generated">
            <a:extLst>
              <a:ext uri="{FF2B5EF4-FFF2-40B4-BE49-F238E27FC236}">
                <a16:creationId xmlns:a16="http://schemas.microsoft.com/office/drawing/2014/main" id="{40FC2607-E3F8-4CBF-829F-187D59D6589E}"/>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l="23777" r="23777"/>
          <a:stretch/>
        </p:blipFill>
        <p:spPr>
          <a:xfrm>
            <a:off x="5797543" y="10"/>
            <a:ext cx="6394152" cy="6857990"/>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Slide Number Placeholder 3">
            <a:extLst>
              <a:ext uri="{FF2B5EF4-FFF2-40B4-BE49-F238E27FC236}">
                <a16:creationId xmlns:a16="http://schemas.microsoft.com/office/drawing/2014/main" id="{A196AB57-8A9A-471F-80F3-694C71A7CE6C}"/>
              </a:ext>
            </a:extLst>
          </p:cNvPr>
          <p:cNvSpPr>
            <a:spLocks noGrp="1"/>
          </p:cNvSpPr>
          <p:nvPr>
            <p:ph type="sldNum" sz="quarter" idx="12"/>
          </p:nvPr>
        </p:nvSpPr>
        <p:spPr>
          <a:xfrm>
            <a:off x="10825930" y="6223702"/>
            <a:ext cx="570728" cy="314067"/>
          </a:xfrm>
        </p:spPr>
        <p:txBody>
          <a:bodyPr>
            <a:normAutofit/>
          </a:bodyPr>
          <a:lstStyle/>
          <a:p>
            <a:pPr>
              <a:spcAft>
                <a:spcPts val="600"/>
              </a:spcAft>
            </a:pPr>
            <a:fld id="{330EA680-D336-4FF7-8B7A-9848BB0A1C32}" type="slidenum">
              <a:rPr lang="en-US" sz="1100">
                <a:solidFill>
                  <a:srgbClr val="FFFFFF"/>
                </a:solidFill>
              </a:rPr>
              <a:pPr>
                <a:spcAft>
                  <a:spcPts val="600"/>
                </a:spcAft>
              </a:pPr>
              <a:t>3</a:t>
            </a:fld>
            <a:endParaRPr lang="en-US" sz="1100">
              <a:solidFill>
                <a:srgbClr val="FFFFFF"/>
              </a:solidFill>
            </a:endParaRPr>
          </a:p>
        </p:txBody>
      </p:sp>
      <p:sp>
        <p:nvSpPr>
          <p:cNvPr id="6" name="TextBox 5">
            <a:extLst>
              <a:ext uri="{FF2B5EF4-FFF2-40B4-BE49-F238E27FC236}">
                <a16:creationId xmlns:a16="http://schemas.microsoft.com/office/drawing/2014/main" id="{ADA51FE6-3470-40FB-A6EB-AE026A8DBE05}"/>
              </a:ext>
            </a:extLst>
          </p:cNvPr>
          <p:cNvSpPr txBox="1"/>
          <p:nvPr/>
        </p:nvSpPr>
        <p:spPr>
          <a:xfrm>
            <a:off x="9555644" y="7117099"/>
            <a:ext cx="271420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20" name="TextBox 19">
            <a:extLst>
              <a:ext uri="{FF2B5EF4-FFF2-40B4-BE49-F238E27FC236}">
                <a16:creationId xmlns:a16="http://schemas.microsoft.com/office/drawing/2014/main" id="{474ADF70-EEAA-4F23-90B1-1743E36F0388}"/>
              </a:ext>
            </a:extLst>
          </p:cNvPr>
          <p:cNvSpPr txBox="1"/>
          <p:nvPr/>
        </p:nvSpPr>
        <p:spPr>
          <a:xfrm>
            <a:off x="1545893" y="1594809"/>
            <a:ext cx="4106380" cy="4785926"/>
          </a:xfrm>
          <a:prstGeom prst="rect">
            <a:avLst/>
          </a:prstGeom>
          <a:noFill/>
        </p:spPr>
        <p:txBody>
          <a:bodyPr wrap="square" lIns="91440" tIns="45720" rIns="91440" bIns="45720" rtlCol="0" anchor="t">
            <a:spAutoFit/>
          </a:bodyPr>
          <a:lstStyle/>
          <a:p>
            <a:pPr>
              <a:lnSpc>
                <a:spcPct val="150000"/>
              </a:lnSpc>
              <a:spcBef>
                <a:spcPts val="1000"/>
              </a:spcBef>
            </a:pPr>
            <a:endParaRPr lang="en-US" sz="1200" b="1" i="1">
              <a:ea typeface="+mn-lt"/>
              <a:cs typeface="+mn-lt"/>
            </a:endParaRPr>
          </a:p>
          <a:p>
            <a:pPr>
              <a:lnSpc>
                <a:spcPct val="150000"/>
              </a:lnSpc>
              <a:spcBef>
                <a:spcPts val="1000"/>
              </a:spcBef>
            </a:pPr>
            <a:r>
              <a:rPr lang="en-US" sz="1200"/>
              <a:t>The date we gather is coming from Airbnb. It is an American vacation rental online marketplace. </a:t>
            </a:r>
            <a:r>
              <a:rPr lang="en-US" sz="1200">
                <a:ea typeface="+mn-lt"/>
                <a:cs typeface="+mn-lt"/>
              </a:rPr>
              <a:t>We expect to find the </a:t>
            </a:r>
            <a:r>
              <a:rPr lang="en-US" sz="1200" b="1">
                <a:solidFill>
                  <a:srgbClr val="FF5A5F"/>
                </a:solidFill>
                <a:ea typeface="+mn-lt"/>
                <a:cs typeface="+mn-lt"/>
              </a:rPr>
              <a:t>relationship</a:t>
            </a:r>
            <a:r>
              <a:rPr lang="en-US" sz="1200">
                <a:ea typeface="+mn-lt"/>
                <a:cs typeface="+mn-lt"/>
              </a:rPr>
              <a:t> between prices, house descriptions, customer reviews, and the features like property types, amenities, locations</a:t>
            </a:r>
          </a:p>
          <a:p>
            <a:pPr>
              <a:lnSpc>
                <a:spcPct val="150000"/>
              </a:lnSpc>
              <a:spcBef>
                <a:spcPts val="1000"/>
              </a:spcBef>
            </a:pPr>
            <a:r>
              <a:rPr lang="en-US" sz="1200">
                <a:ea typeface="+mn-lt"/>
                <a:cs typeface="+mn-lt"/>
              </a:rPr>
              <a:t>In this case, learning the customers' preferences enables the </a:t>
            </a:r>
            <a:r>
              <a:rPr lang="en-US" sz="1200" b="1">
                <a:solidFill>
                  <a:srgbClr val="FF5A5F"/>
                </a:solidFill>
                <a:ea typeface="+mn-lt"/>
                <a:cs typeface="+mn-lt"/>
              </a:rPr>
              <a:t>hosts</a:t>
            </a:r>
            <a:r>
              <a:rPr lang="en-US" sz="1200">
                <a:ea typeface="+mn-lt"/>
                <a:cs typeface="+mn-lt"/>
              </a:rPr>
              <a:t> to decide where they should improve, for example, whether they should change the bed type or upgrade the amenities in order to get higher customer ratings. This also allows the hosts to set a competitive price for their property</a:t>
            </a:r>
            <a:endParaRPr lang="en-US" sz="1200"/>
          </a:p>
          <a:p>
            <a:pPr>
              <a:lnSpc>
                <a:spcPct val="150000"/>
              </a:lnSpc>
              <a:spcBef>
                <a:spcPts val="1000"/>
              </a:spcBef>
            </a:pPr>
            <a:r>
              <a:rPr lang="en-US" sz="1200">
                <a:ea typeface="+mn-lt"/>
                <a:cs typeface="+mn-lt"/>
              </a:rPr>
              <a:t>In addition, price forecasting also allows the </a:t>
            </a:r>
            <a:r>
              <a:rPr lang="en-US" sz="1200" b="1">
                <a:solidFill>
                  <a:srgbClr val="FF5A5F"/>
                </a:solidFill>
                <a:ea typeface="+mn-lt"/>
                <a:cs typeface="+mn-lt"/>
              </a:rPr>
              <a:t>consumers</a:t>
            </a:r>
            <a:r>
              <a:rPr lang="en-US" sz="1200">
                <a:ea typeface="+mn-lt"/>
                <a:cs typeface="+mn-lt"/>
              </a:rPr>
              <a:t> to quickly compare the different rooms, find the room they like and stay them at a fair price</a:t>
            </a:r>
            <a:endParaRPr lang="en-US" sz="1000"/>
          </a:p>
          <a:p>
            <a:endParaRPr lang="en-US" sz="1000"/>
          </a:p>
        </p:txBody>
      </p:sp>
      <p:sp>
        <p:nvSpPr>
          <p:cNvPr id="22" name="Title 1">
            <a:extLst>
              <a:ext uri="{FF2B5EF4-FFF2-40B4-BE49-F238E27FC236}">
                <a16:creationId xmlns:a16="http://schemas.microsoft.com/office/drawing/2014/main" id="{F332480D-F194-47B3-AA4A-98449C7D3A32}"/>
              </a:ext>
            </a:extLst>
          </p:cNvPr>
          <p:cNvSpPr txBox="1">
            <a:spLocks/>
          </p:cNvSpPr>
          <p:nvPr/>
        </p:nvSpPr>
        <p:spPr>
          <a:xfrm>
            <a:off x="799322" y="9410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cs typeface="Calibri Light"/>
              </a:rPr>
              <a:t>Problem Statement</a:t>
            </a:r>
            <a:endParaRPr lang="en-US" sz="3600"/>
          </a:p>
        </p:txBody>
      </p:sp>
      <p:grpSp>
        <p:nvGrpSpPr>
          <p:cNvPr id="34" name="组合 3">
            <a:extLst>
              <a:ext uri="{FF2B5EF4-FFF2-40B4-BE49-F238E27FC236}">
                <a16:creationId xmlns:a16="http://schemas.microsoft.com/office/drawing/2014/main" id="{7085343F-3CC0-4BDB-B4B2-5D84996CD73A}"/>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35" name="Arrow: Chevron 34">
              <a:extLst>
                <a:ext uri="{FF2B5EF4-FFF2-40B4-BE49-F238E27FC236}">
                  <a16:creationId xmlns:a16="http://schemas.microsoft.com/office/drawing/2014/main" id="{B1C3F8DF-0B96-4D82-9640-DC9B53EFC45E}"/>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36" name="Arrow: Chevron 35">
              <a:extLst>
                <a:ext uri="{FF2B5EF4-FFF2-40B4-BE49-F238E27FC236}">
                  <a16:creationId xmlns:a16="http://schemas.microsoft.com/office/drawing/2014/main" id="{F73D0105-B5EC-4199-B0F5-B1BA154F8FC3}"/>
                </a:ext>
              </a:extLst>
            </p:cNvPr>
            <p:cNvSpPr/>
            <p:nvPr/>
          </p:nvSpPr>
          <p:spPr>
            <a:xfrm>
              <a:off x="1797782" y="126048"/>
              <a:ext cx="1477346" cy="427653"/>
            </a:xfrm>
            <a:prstGeom prst="chevron">
              <a:avLst/>
            </a:prstGeom>
            <a:solidFill>
              <a:srgbClr val="7F7F7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37" name="Arrow: Chevron 36">
              <a:extLst>
                <a:ext uri="{FF2B5EF4-FFF2-40B4-BE49-F238E27FC236}">
                  <a16:creationId xmlns:a16="http://schemas.microsoft.com/office/drawing/2014/main" id="{83147B5C-F4D3-4C07-A82C-7DE6C98220E3}"/>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38" name="Arrow: Chevron 37">
              <a:extLst>
                <a:ext uri="{FF2B5EF4-FFF2-40B4-BE49-F238E27FC236}">
                  <a16:creationId xmlns:a16="http://schemas.microsoft.com/office/drawing/2014/main" id="{87FA4D95-C2F5-4C02-9DCC-7C815B6C337F}"/>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39" name="Arrow: Chevron 38">
              <a:extLst>
                <a:ext uri="{FF2B5EF4-FFF2-40B4-BE49-F238E27FC236}">
                  <a16:creationId xmlns:a16="http://schemas.microsoft.com/office/drawing/2014/main" id="{5ACB13A3-06E1-49E8-A398-D8A8AF488ADF}"/>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40" name="Arrow: Chevron 39">
              <a:extLst>
                <a:ext uri="{FF2B5EF4-FFF2-40B4-BE49-F238E27FC236}">
                  <a16:creationId xmlns:a16="http://schemas.microsoft.com/office/drawing/2014/main" id="{5D7004D1-AF39-4F1D-A85F-A1BE66076501}"/>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pSp>
        <p:nvGrpSpPr>
          <p:cNvPr id="13" name="Group 12">
            <a:extLst>
              <a:ext uri="{FF2B5EF4-FFF2-40B4-BE49-F238E27FC236}">
                <a16:creationId xmlns:a16="http://schemas.microsoft.com/office/drawing/2014/main" id="{60531172-B337-48B4-A61E-21C239DBADD9}"/>
              </a:ext>
            </a:extLst>
          </p:cNvPr>
          <p:cNvGrpSpPr>
            <a:grpSpLocks noChangeAspect="1"/>
          </p:cNvGrpSpPr>
          <p:nvPr/>
        </p:nvGrpSpPr>
        <p:grpSpPr>
          <a:xfrm>
            <a:off x="640437" y="2091118"/>
            <a:ext cx="610127" cy="610127"/>
            <a:chOff x="527395" y="1708557"/>
            <a:chExt cx="876546" cy="876546"/>
          </a:xfrm>
        </p:grpSpPr>
        <p:pic>
          <p:nvPicPr>
            <p:cNvPr id="3" name="Graphic 2" descr="House">
              <a:extLst>
                <a:ext uri="{FF2B5EF4-FFF2-40B4-BE49-F238E27FC236}">
                  <a16:creationId xmlns:a16="http://schemas.microsoft.com/office/drawing/2014/main" id="{EF0A95CB-3839-4311-B22F-B928201553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0327" y="1781489"/>
              <a:ext cx="730683" cy="730683"/>
            </a:xfrm>
            <a:prstGeom prst="rect">
              <a:avLst/>
            </a:prstGeom>
            <a:effectLst>
              <a:outerShdw blurRad="63500" sx="102000" sy="102000" algn="ctr" rotWithShape="0">
                <a:prstClr val="black">
                  <a:alpha val="40000"/>
                </a:prstClr>
              </a:outerShdw>
            </a:effectLst>
          </p:spPr>
        </p:pic>
        <p:sp>
          <p:nvSpPr>
            <p:cNvPr id="12" name="Oval 11">
              <a:extLst>
                <a:ext uri="{FF2B5EF4-FFF2-40B4-BE49-F238E27FC236}">
                  <a16:creationId xmlns:a16="http://schemas.microsoft.com/office/drawing/2014/main" id="{7D7C5A63-5D95-4B81-A2FF-7C00A32DC08B}"/>
                </a:ext>
              </a:extLst>
            </p:cNvPr>
            <p:cNvSpPr/>
            <p:nvPr/>
          </p:nvSpPr>
          <p:spPr>
            <a:xfrm>
              <a:off x="527395" y="1708557"/>
              <a:ext cx="876546" cy="876546"/>
            </a:xfrm>
            <a:prstGeom prst="ellipse">
              <a:avLst/>
            </a:prstGeom>
            <a:noFill/>
            <a:ln w="19050">
              <a:solidFill>
                <a:srgbClr val="FF5A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E0ECF0A9-DBEE-4979-9310-2F63AA361D96}"/>
              </a:ext>
            </a:extLst>
          </p:cNvPr>
          <p:cNvGrpSpPr>
            <a:grpSpLocks noChangeAspect="1"/>
          </p:cNvGrpSpPr>
          <p:nvPr/>
        </p:nvGrpSpPr>
        <p:grpSpPr>
          <a:xfrm>
            <a:off x="640437" y="3654823"/>
            <a:ext cx="610127" cy="610127"/>
            <a:chOff x="527395" y="3317544"/>
            <a:chExt cx="876546" cy="876546"/>
          </a:xfrm>
        </p:grpSpPr>
        <p:pic>
          <p:nvPicPr>
            <p:cNvPr id="10" name="Graphic 9" descr="Confused person">
              <a:extLst>
                <a:ext uri="{FF2B5EF4-FFF2-40B4-BE49-F238E27FC236}">
                  <a16:creationId xmlns:a16="http://schemas.microsoft.com/office/drawing/2014/main" id="{72D8AFC3-66BF-4E68-9BAC-7B1358CE70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0327" y="3390476"/>
              <a:ext cx="730683" cy="730683"/>
            </a:xfrm>
            <a:prstGeom prst="rect">
              <a:avLst/>
            </a:prstGeom>
            <a:effectLst>
              <a:outerShdw blurRad="63500" sx="102000" sy="102000" algn="ctr" rotWithShape="0">
                <a:prstClr val="black">
                  <a:alpha val="40000"/>
                </a:prstClr>
              </a:outerShdw>
            </a:effectLst>
          </p:spPr>
        </p:pic>
        <p:sp>
          <p:nvSpPr>
            <p:cNvPr id="23" name="Oval 22">
              <a:extLst>
                <a:ext uri="{FF2B5EF4-FFF2-40B4-BE49-F238E27FC236}">
                  <a16:creationId xmlns:a16="http://schemas.microsoft.com/office/drawing/2014/main" id="{0C232E74-F0AC-4D28-93C1-A4B16B63FC9E}"/>
                </a:ext>
              </a:extLst>
            </p:cNvPr>
            <p:cNvSpPr/>
            <p:nvPr/>
          </p:nvSpPr>
          <p:spPr>
            <a:xfrm>
              <a:off x="527395" y="3317544"/>
              <a:ext cx="876546" cy="876546"/>
            </a:xfrm>
            <a:prstGeom prst="ellipse">
              <a:avLst/>
            </a:prstGeom>
            <a:noFill/>
            <a:ln w="19050">
              <a:solidFill>
                <a:srgbClr val="FF5A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C1F188D-3B4A-4886-AE50-7F5DE24EF8AA}"/>
              </a:ext>
            </a:extLst>
          </p:cNvPr>
          <p:cNvGrpSpPr>
            <a:grpSpLocks noChangeAspect="1"/>
          </p:cNvGrpSpPr>
          <p:nvPr/>
        </p:nvGrpSpPr>
        <p:grpSpPr>
          <a:xfrm>
            <a:off x="640437" y="5459816"/>
            <a:ext cx="610127" cy="610127"/>
            <a:chOff x="488216" y="5151595"/>
            <a:chExt cx="876546" cy="876546"/>
          </a:xfrm>
        </p:grpSpPr>
        <p:pic>
          <p:nvPicPr>
            <p:cNvPr id="8" name="Graphic 7" descr="Users">
              <a:extLst>
                <a:ext uri="{FF2B5EF4-FFF2-40B4-BE49-F238E27FC236}">
                  <a16:creationId xmlns:a16="http://schemas.microsoft.com/office/drawing/2014/main" id="{D8B9393A-085C-4E0A-857B-4C4EC131CE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1148" y="5224527"/>
              <a:ext cx="730683" cy="730683"/>
            </a:xfrm>
            <a:prstGeom prst="rect">
              <a:avLst/>
            </a:prstGeom>
            <a:effectLst>
              <a:outerShdw blurRad="63500" sx="102000" sy="102000" algn="ctr" rotWithShape="0">
                <a:prstClr val="black">
                  <a:alpha val="40000"/>
                </a:prstClr>
              </a:outerShdw>
            </a:effectLst>
          </p:spPr>
        </p:pic>
        <p:sp>
          <p:nvSpPr>
            <p:cNvPr id="24" name="Oval 23">
              <a:extLst>
                <a:ext uri="{FF2B5EF4-FFF2-40B4-BE49-F238E27FC236}">
                  <a16:creationId xmlns:a16="http://schemas.microsoft.com/office/drawing/2014/main" id="{FFFE29E4-1014-4B20-99A8-5F2082322C85}"/>
                </a:ext>
              </a:extLst>
            </p:cNvPr>
            <p:cNvSpPr/>
            <p:nvPr/>
          </p:nvSpPr>
          <p:spPr>
            <a:xfrm>
              <a:off x="488216" y="5151595"/>
              <a:ext cx="876546" cy="876546"/>
            </a:xfrm>
            <a:prstGeom prst="ellipse">
              <a:avLst/>
            </a:prstGeom>
            <a:noFill/>
            <a:ln w="19050">
              <a:solidFill>
                <a:srgbClr val="FF5A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1702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descr="A picture containing indoor, floor, wall, window&#10;&#10;Description automatically generated">
            <a:extLst>
              <a:ext uri="{FF2B5EF4-FFF2-40B4-BE49-F238E27FC236}">
                <a16:creationId xmlns:a16="http://schemas.microsoft.com/office/drawing/2014/main" id="{0596AA3A-4423-4EE1-A93A-76013E65C31E}"/>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5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E5613BD-C1C5-416B-B6DD-C76C1FB7FC76}"/>
              </a:ext>
            </a:extLst>
          </p:cNvPr>
          <p:cNvSpPr>
            <a:spLocks noGrp="1"/>
          </p:cNvSpPr>
          <p:nvPr>
            <p:ph type="title"/>
          </p:nvPr>
        </p:nvSpPr>
        <p:spPr>
          <a:xfrm>
            <a:off x="709448" y="1913950"/>
            <a:ext cx="4204137" cy="1342754"/>
          </a:xfrm>
        </p:spPr>
        <p:txBody>
          <a:bodyPr vert="horz" lIns="91440" tIns="45720" rIns="91440" bIns="45720" rtlCol="0">
            <a:normAutofit/>
          </a:bodyPr>
          <a:lstStyle/>
          <a:p>
            <a:pPr algn="ctr"/>
            <a:r>
              <a:rPr lang="en-US"/>
              <a:t>Challenges and Next Steps</a:t>
            </a:r>
          </a:p>
        </p:txBody>
      </p:sp>
      <p:sp>
        <p:nvSpPr>
          <p:cNvPr id="3" name="灯片编号占位符 2">
            <a:extLst>
              <a:ext uri="{FF2B5EF4-FFF2-40B4-BE49-F238E27FC236}">
                <a16:creationId xmlns:a16="http://schemas.microsoft.com/office/drawing/2014/main" id="{D39BA986-51E4-4086-9A24-465E5F9836A6}"/>
              </a:ext>
            </a:extLst>
          </p:cNvPr>
          <p:cNvSpPr>
            <a:spLocks noGrp="1"/>
          </p:cNvSpPr>
          <p:nvPr>
            <p:ph type="sldNum" sz="quarter" idx="12"/>
          </p:nvPr>
        </p:nvSpPr>
        <p:spPr>
          <a:xfrm>
            <a:off x="2568203" y="1232300"/>
            <a:ext cx="482301" cy="454772"/>
          </a:xfrm>
          <a:prstGeom prst="ellipse">
            <a:avLst/>
          </a:prstGeom>
          <a:solidFill>
            <a:schemeClr val="bg1">
              <a:alpha val="70000"/>
            </a:schemeClr>
          </a:solidFill>
          <a:ln>
            <a:solidFill>
              <a:schemeClr val="tx1">
                <a:lumMod val="75000"/>
                <a:lumOff val="25000"/>
              </a:schemeClr>
            </a:solidFill>
          </a:ln>
        </p:spPr>
        <p:txBody>
          <a:bodyPr>
            <a:normAutofit/>
          </a:bodyPr>
          <a:lstStyle/>
          <a:p>
            <a:pPr algn="ctr">
              <a:lnSpc>
                <a:spcPct val="90000"/>
              </a:lnSpc>
              <a:spcAft>
                <a:spcPts val="600"/>
              </a:spcAft>
            </a:pPr>
            <a:fld id="{330EA680-D336-4FF7-8B7A-9848BB0A1C32}" type="slidenum">
              <a:rPr lang="en-US" sz="1100">
                <a:solidFill>
                  <a:schemeClr val="tx1"/>
                </a:solidFill>
              </a:rPr>
              <a:pPr algn="ctr">
                <a:lnSpc>
                  <a:spcPct val="90000"/>
                </a:lnSpc>
                <a:spcAft>
                  <a:spcPts val="600"/>
                </a:spcAft>
              </a:pPr>
              <a:t>30</a:t>
            </a:fld>
            <a:endParaRPr lang="zh-CN" altLang="en-US" sz="1100">
              <a:solidFill>
                <a:schemeClr val="tx1"/>
              </a:solidFill>
            </a:endParaRPr>
          </a:p>
        </p:txBody>
      </p:sp>
      <p:cxnSp>
        <p:nvCxnSpPr>
          <p:cNvPr id="57" name="Straight Connector 5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1" name="Content Placeholder 11">
            <a:extLst>
              <a:ext uri="{FF2B5EF4-FFF2-40B4-BE49-F238E27FC236}">
                <a16:creationId xmlns:a16="http://schemas.microsoft.com/office/drawing/2014/main" id="{968808A7-AD7E-400C-BE59-3AF65F4310A4}"/>
              </a:ext>
            </a:extLst>
          </p:cNvPr>
          <p:cNvSpPr>
            <a:spLocks noGrp="1"/>
          </p:cNvSpPr>
          <p:nvPr>
            <p:ph idx="1"/>
          </p:nvPr>
        </p:nvSpPr>
        <p:spPr>
          <a:xfrm>
            <a:off x="525516" y="3417573"/>
            <a:ext cx="4593021" cy="2619839"/>
          </a:xfrm>
        </p:spPr>
        <p:txBody>
          <a:bodyPr anchor="ctr">
            <a:normAutofit/>
          </a:bodyPr>
          <a:lstStyle/>
          <a:p>
            <a:r>
              <a:rPr lang="en-US" sz="1800"/>
              <a:t>Study Limitations</a:t>
            </a:r>
          </a:p>
          <a:p>
            <a:endParaRPr lang="en-US" sz="1800"/>
          </a:p>
          <a:p>
            <a:r>
              <a:rPr lang="en-US" sz="1800"/>
              <a:t>Future Improvements</a:t>
            </a:r>
          </a:p>
        </p:txBody>
      </p:sp>
    </p:spTree>
    <p:extLst>
      <p:ext uri="{BB962C8B-B14F-4D97-AF65-F5344CB8AC3E}">
        <p14:creationId xmlns:p14="http://schemas.microsoft.com/office/powerpoint/2010/main" val="3898768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1A2C-F6B6-41B5-AA83-82D10BC97339}"/>
              </a:ext>
            </a:extLst>
          </p:cNvPr>
          <p:cNvSpPr>
            <a:spLocks noGrp="1"/>
          </p:cNvSpPr>
          <p:nvPr>
            <p:ph type="title"/>
          </p:nvPr>
        </p:nvSpPr>
        <p:spPr/>
        <p:txBody>
          <a:bodyPr/>
          <a:lstStyle/>
          <a:p>
            <a:r>
              <a:rPr lang="en-US"/>
              <a:t>Study Limitations and Future Improvements</a:t>
            </a:r>
          </a:p>
        </p:txBody>
      </p:sp>
      <p:graphicFrame>
        <p:nvGraphicFramePr>
          <p:cNvPr id="13" name="Content Placeholder 2">
            <a:extLst>
              <a:ext uri="{FF2B5EF4-FFF2-40B4-BE49-F238E27FC236}">
                <a16:creationId xmlns:a16="http://schemas.microsoft.com/office/drawing/2014/main" id="{7690FC54-8C7D-40F3-8DF2-7794756F255A}"/>
              </a:ext>
            </a:extLst>
          </p:cNvPr>
          <p:cNvGraphicFramePr>
            <a:graphicFrameLocks noGrp="1"/>
          </p:cNvGraphicFramePr>
          <p:nvPr>
            <p:ph idx="1"/>
            <p:extLst>
              <p:ext uri="{D42A27DB-BD31-4B8C-83A1-F6EECF244321}">
                <p14:modId xmlns:p14="http://schemas.microsoft.com/office/powerpoint/2010/main" val="3340727233"/>
              </p:ext>
            </p:extLst>
          </p:nvPr>
        </p:nvGraphicFramePr>
        <p:xfrm>
          <a:off x="1387728" y="1914815"/>
          <a:ext cx="9391462" cy="3652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88CB14D-EAE4-4275-8860-73E0CCE18DFA}"/>
              </a:ext>
            </a:extLst>
          </p:cNvPr>
          <p:cNvSpPr>
            <a:spLocks noGrp="1"/>
          </p:cNvSpPr>
          <p:nvPr>
            <p:ph type="sldNum" sz="quarter" idx="12"/>
          </p:nvPr>
        </p:nvSpPr>
        <p:spPr/>
        <p:txBody>
          <a:bodyPr/>
          <a:lstStyle/>
          <a:p>
            <a:fld id="{330EA680-D336-4FF7-8B7A-9848BB0A1C32}" type="slidenum">
              <a:rPr lang="en-US" smtClean="0"/>
              <a:t>31</a:t>
            </a:fld>
            <a:endParaRPr lang="en-US"/>
          </a:p>
        </p:txBody>
      </p:sp>
      <p:grpSp>
        <p:nvGrpSpPr>
          <p:cNvPr id="14" name="组合 3">
            <a:extLst>
              <a:ext uri="{FF2B5EF4-FFF2-40B4-BE49-F238E27FC236}">
                <a16:creationId xmlns:a16="http://schemas.microsoft.com/office/drawing/2014/main" id="{3C413876-EA7D-4E01-9A6E-3FB083C4FF6B}"/>
              </a:ext>
            </a:extLst>
          </p:cNvPr>
          <p:cNvGrpSpPr/>
          <p:nvPr/>
        </p:nvGrpSpPr>
        <p:grpSpPr>
          <a:xfrm>
            <a:off x="527396" y="380446"/>
            <a:ext cx="11135437" cy="235337"/>
            <a:chOff x="469166" y="126047"/>
            <a:chExt cx="8286501" cy="427654"/>
          </a:xfrm>
          <a:effectLst>
            <a:outerShdw blurRad="50800" dist="38100" dir="10800000" algn="r" rotWithShape="0">
              <a:prstClr val="black">
                <a:alpha val="40000"/>
              </a:prstClr>
            </a:outerShdw>
          </a:effectLst>
        </p:grpSpPr>
        <p:sp>
          <p:nvSpPr>
            <p:cNvPr id="16" name="Arrow: Chevron 19">
              <a:extLst>
                <a:ext uri="{FF2B5EF4-FFF2-40B4-BE49-F238E27FC236}">
                  <a16:creationId xmlns:a16="http://schemas.microsoft.com/office/drawing/2014/main" id="{2D0920F2-47AC-4161-BD7D-97EB177BCB7C}"/>
                </a:ext>
              </a:extLst>
            </p:cNvPr>
            <p:cNvSpPr/>
            <p:nvPr/>
          </p:nvSpPr>
          <p:spPr>
            <a:xfrm>
              <a:off x="469166" y="126047"/>
              <a:ext cx="1477346" cy="427652"/>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7" name="Arrow: Chevron 20">
              <a:extLst>
                <a:ext uri="{FF2B5EF4-FFF2-40B4-BE49-F238E27FC236}">
                  <a16:creationId xmlns:a16="http://schemas.microsoft.com/office/drawing/2014/main" id="{ACA0BA24-0B3A-47F5-9CE2-4AE9548B5246}"/>
                </a:ext>
              </a:extLst>
            </p:cNvPr>
            <p:cNvSpPr/>
            <p:nvPr/>
          </p:nvSpPr>
          <p:spPr>
            <a:xfrm>
              <a:off x="1797782"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8" name="Arrow: Chevron 21">
              <a:extLst>
                <a:ext uri="{FF2B5EF4-FFF2-40B4-BE49-F238E27FC236}">
                  <a16:creationId xmlns:a16="http://schemas.microsoft.com/office/drawing/2014/main" id="{4550DE75-B653-4792-B04E-1B766075B0E5}"/>
                </a:ext>
              </a:extLst>
            </p:cNvPr>
            <p:cNvSpPr/>
            <p:nvPr/>
          </p:nvSpPr>
          <p:spPr>
            <a:xfrm>
              <a:off x="3126397"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19" name="Arrow: Chevron 22">
              <a:extLst>
                <a:ext uri="{FF2B5EF4-FFF2-40B4-BE49-F238E27FC236}">
                  <a16:creationId xmlns:a16="http://schemas.microsoft.com/office/drawing/2014/main" id="{F1D8BDC9-32A0-4D42-AD2B-FAD189879429}"/>
                </a:ext>
              </a:extLst>
            </p:cNvPr>
            <p:cNvSpPr/>
            <p:nvPr/>
          </p:nvSpPr>
          <p:spPr>
            <a:xfrm>
              <a:off x="4455012" y="126047"/>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0" name="Arrow: Chevron 23">
              <a:extLst>
                <a:ext uri="{FF2B5EF4-FFF2-40B4-BE49-F238E27FC236}">
                  <a16:creationId xmlns:a16="http://schemas.microsoft.com/office/drawing/2014/main" id="{EED6A4D1-CBE3-4AC8-94B2-C23D6C93CE76}"/>
                </a:ext>
              </a:extLst>
            </p:cNvPr>
            <p:cNvSpPr/>
            <p:nvPr/>
          </p:nvSpPr>
          <p:spPr>
            <a:xfrm>
              <a:off x="5783628" y="126048"/>
              <a:ext cx="1477346"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1" name="Arrow: Chevron 24">
              <a:extLst>
                <a:ext uri="{FF2B5EF4-FFF2-40B4-BE49-F238E27FC236}">
                  <a16:creationId xmlns:a16="http://schemas.microsoft.com/office/drawing/2014/main" id="{44F7E5C0-779E-4F6C-9736-5C4D38B4CCE1}"/>
                </a:ext>
              </a:extLst>
            </p:cNvPr>
            <p:cNvSpPr/>
            <p:nvPr/>
          </p:nvSpPr>
          <p:spPr>
            <a:xfrm>
              <a:off x="7112243" y="126047"/>
              <a:ext cx="1643424" cy="427653"/>
            </a:xfrm>
            <a:prstGeom prst="chevron">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
        <p:nvSpPr>
          <p:cNvPr id="3" name="Rectangle 2">
            <a:extLst>
              <a:ext uri="{FF2B5EF4-FFF2-40B4-BE49-F238E27FC236}">
                <a16:creationId xmlns:a16="http://schemas.microsoft.com/office/drawing/2014/main" id="{8A23DFDA-939C-4E89-88A3-5DFB036E3672}"/>
              </a:ext>
            </a:extLst>
          </p:cNvPr>
          <p:cNvSpPr/>
          <p:nvPr/>
        </p:nvSpPr>
        <p:spPr>
          <a:xfrm>
            <a:off x="252248" y="5686097"/>
            <a:ext cx="956442" cy="92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内容占位符 3" descr="卡通人物&#10;&#10;中度可信度描述已自动生成">
            <a:extLst>
              <a:ext uri="{FF2B5EF4-FFF2-40B4-BE49-F238E27FC236}">
                <a16:creationId xmlns:a16="http://schemas.microsoft.com/office/drawing/2014/main" id="{5A208889-2D86-3F48-9D7F-8F7A3FF656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447" y="5959533"/>
            <a:ext cx="1810561" cy="579379"/>
          </a:xfrm>
          <a:prstGeom prst="rect">
            <a:avLst/>
          </a:prstGeom>
          <a:ln>
            <a:noFill/>
          </a:ln>
        </p:spPr>
      </p:pic>
    </p:spTree>
    <p:extLst>
      <p:ext uri="{BB962C8B-B14F-4D97-AF65-F5344CB8AC3E}">
        <p14:creationId xmlns:p14="http://schemas.microsoft.com/office/powerpoint/2010/main" val="998630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940CC9-353C-4130-8F20-F0ABC477BE99}"/>
              </a:ext>
            </a:extLst>
          </p:cNvPr>
          <p:cNvSpPr>
            <a:spLocks noGrp="1"/>
          </p:cNvSpPr>
          <p:nvPr>
            <p:ph type="sldNum" sz="quarter" idx="12"/>
          </p:nvPr>
        </p:nvSpPr>
        <p:spPr/>
        <p:txBody>
          <a:bodyPr/>
          <a:lstStyle/>
          <a:p>
            <a:fld id="{330EA680-D336-4FF7-8B7A-9848BB0A1C32}" type="slidenum">
              <a:rPr lang="en-US" smtClean="0"/>
              <a:t>32</a:t>
            </a:fld>
            <a:endParaRPr lang="en-US"/>
          </a:p>
        </p:txBody>
      </p:sp>
      <p:pic>
        <p:nvPicPr>
          <p:cNvPr id="39" name="Picture 38">
            <a:extLst>
              <a:ext uri="{FF2B5EF4-FFF2-40B4-BE49-F238E27FC236}">
                <a16:creationId xmlns:a16="http://schemas.microsoft.com/office/drawing/2014/main" id="{4A3E6BF2-364A-4130-908C-AB19BC7514BB}"/>
              </a:ext>
            </a:extLst>
          </p:cNvPr>
          <p:cNvPicPr>
            <a:picLocks noChangeAspect="1"/>
          </p:cNvPicPr>
          <p:nvPr/>
        </p:nvPicPr>
        <p:blipFill>
          <a:blip r:embed="rId3">
            <a:extLst>
              <a:ext uri="{28A0092B-C50C-407E-A947-70E740481C1C}">
                <a14:useLocalDpi xmlns:a14="http://schemas.microsoft.com/office/drawing/2010/main" val="0"/>
              </a:ext>
            </a:extLst>
          </a:blip>
          <a:srcRect l="7341" r="18332"/>
          <a:stretch>
            <a:fillRect/>
          </a:stretch>
        </p:blipFill>
        <p:spPr>
          <a:xfrm>
            <a:off x="4545576" y="0"/>
            <a:ext cx="7646425" cy="6858000"/>
          </a:xfrm>
          <a:custGeom>
            <a:avLst/>
            <a:gdLst>
              <a:gd name="connsiteX0" fmla="*/ 2305225 w 7646425"/>
              <a:gd name="connsiteY0" fmla="*/ 0 h 6858000"/>
              <a:gd name="connsiteX1" fmla="*/ 7646425 w 7646425"/>
              <a:gd name="connsiteY1" fmla="*/ 0 h 6858000"/>
              <a:gd name="connsiteX2" fmla="*/ 7646425 w 7646425"/>
              <a:gd name="connsiteY2" fmla="*/ 6858000 h 6858000"/>
              <a:gd name="connsiteX3" fmla="*/ 0 w 7646425"/>
              <a:gd name="connsiteY3" fmla="*/ 6858000 h 6858000"/>
              <a:gd name="connsiteX4" fmla="*/ 0 w 7646425"/>
              <a:gd name="connsiteY4" fmla="*/ 676469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6425" h="6858000">
                <a:moveTo>
                  <a:pt x="2305225" y="0"/>
                </a:moveTo>
                <a:lnTo>
                  <a:pt x="7646425" y="0"/>
                </a:lnTo>
                <a:lnTo>
                  <a:pt x="7646425" y="6858000"/>
                </a:lnTo>
                <a:lnTo>
                  <a:pt x="0" y="6858000"/>
                </a:lnTo>
                <a:lnTo>
                  <a:pt x="0" y="6764693"/>
                </a:lnTo>
                <a:close/>
              </a:path>
            </a:pathLst>
          </a:custGeom>
        </p:spPr>
      </p:pic>
      <p:pic>
        <p:nvPicPr>
          <p:cNvPr id="38" name="Picture 37">
            <a:extLst>
              <a:ext uri="{FF2B5EF4-FFF2-40B4-BE49-F238E27FC236}">
                <a16:creationId xmlns:a16="http://schemas.microsoft.com/office/drawing/2014/main" id="{80EC0285-1E2C-4555-9D21-4DC2BD04E526}"/>
              </a:ext>
            </a:extLst>
          </p:cNvPr>
          <p:cNvPicPr>
            <a:picLocks noChangeAspect="1"/>
          </p:cNvPicPr>
          <p:nvPr/>
        </p:nvPicPr>
        <p:blipFill>
          <a:blip r:embed="rId4">
            <a:extLst>
              <a:ext uri="{28A0092B-C50C-407E-A947-70E740481C1C}">
                <a14:useLocalDpi xmlns:a14="http://schemas.microsoft.com/office/drawing/2010/main" val="0"/>
              </a:ext>
            </a:extLst>
          </a:blip>
          <a:srcRect t="14467" r="6942" b="24619"/>
          <a:stretch>
            <a:fillRect/>
          </a:stretch>
        </p:blipFill>
        <p:spPr>
          <a:xfrm>
            <a:off x="0" y="0"/>
            <a:ext cx="6984676" cy="6858000"/>
          </a:xfrm>
          <a:custGeom>
            <a:avLst/>
            <a:gdLst>
              <a:gd name="connsiteX0" fmla="*/ 0 w 6984676"/>
              <a:gd name="connsiteY0" fmla="*/ 0 h 6858000"/>
              <a:gd name="connsiteX1" fmla="*/ 6984676 w 6984676"/>
              <a:gd name="connsiteY1" fmla="*/ 0 h 6858000"/>
              <a:gd name="connsiteX2" fmla="*/ 4647655 w 6984676"/>
              <a:gd name="connsiteY2" fmla="*/ 6858000 h 6858000"/>
              <a:gd name="connsiteX3" fmla="*/ 0 w 69846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84676" h="6858000">
                <a:moveTo>
                  <a:pt x="0" y="0"/>
                </a:moveTo>
                <a:lnTo>
                  <a:pt x="6984676" y="0"/>
                </a:lnTo>
                <a:lnTo>
                  <a:pt x="4647655" y="6858000"/>
                </a:lnTo>
                <a:lnTo>
                  <a:pt x="0" y="6858000"/>
                </a:lnTo>
                <a:close/>
              </a:path>
            </a:pathLst>
          </a:custGeom>
        </p:spPr>
      </p:pic>
      <p:sp>
        <p:nvSpPr>
          <p:cNvPr id="44" name="Freeform: Shape 43">
            <a:extLst>
              <a:ext uri="{FF2B5EF4-FFF2-40B4-BE49-F238E27FC236}">
                <a16:creationId xmlns:a16="http://schemas.microsoft.com/office/drawing/2014/main" id="{37B26C9F-578B-4B2A-826F-D4DC49F2CF06}"/>
              </a:ext>
            </a:extLst>
          </p:cNvPr>
          <p:cNvSpPr/>
          <p:nvPr/>
        </p:nvSpPr>
        <p:spPr>
          <a:xfrm rot="1135322">
            <a:off x="5797520" y="-256188"/>
            <a:ext cx="351817" cy="7370377"/>
          </a:xfrm>
          <a:custGeom>
            <a:avLst/>
            <a:gdLst>
              <a:gd name="connsiteX0" fmla="*/ 0 w 351817"/>
              <a:gd name="connsiteY0" fmla="*/ 120605 h 7370377"/>
              <a:gd name="connsiteX1" fmla="*/ 351817 w 351817"/>
              <a:gd name="connsiteY1" fmla="*/ 0 h 7370377"/>
              <a:gd name="connsiteX2" fmla="*/ 351817 w 351817"/>
              <a:gd name="connsiteY2" fmla="*/ 7249772 h 7370377"/>
              <a:gd name="connsiteX3" fmla="*/ 0 w 351817"/>
              <a:gd name="connsiteY3" fmla="*/ 7370377 h 7370377"/>
            </a:gdLst>
            <a:ahLst/>
            <a:cxnLst>
              <a:cxn ang="0">
                <a:pos x="connsiteX0" y="connsiteY0"/>
              </a:cxn>
              <a:cxn ang="0">
                <a:pos x="connsiteX1" y="connsiteY1"/>
              </a:cxn>
              <a:cxn ang="0">
                <a:pos x="connsiteX2" y="connsiteY2"/>
              </a:cxn>
              <a:cxn ang="0">
                <a:pos x="connsiteX3" y="connsiteY3"/>
              </a:cxn>
            </a:cxnLst>
            <a:rect l="l" t="t" r="r" b="b"/>
            <a:pathLst>
              <a:path w="351817" h="7370377">
                <a:moveTo>
                  <a:pt x="0" y="120605"/>
                </a:moveTo>
                <a:lnTo>
                  <a:pt x="351817" y="0"/>
                </a:lnTo>
                <a:lnTo>
                  <a:pt x="351817" y="7249772"/>
                </a:lnTo>
                <a:lnTo>
                  <a:pt x="0" y="73703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656D8429-06F0-4D5B-A88A-9F4A25C735F5}"/>
              </a:ext>
            </a:extLst>
          </p:cNvPr>
          <p:cNvSpPr/>
          <p:nvPr/>
        </p:nvSpPr>
        <p:spPr>
          <a:xfrm>
            <a:off x="0" y="0"/>
            <a:ext cx="12192000" cy="6858000"/>
          </a:xfrm>
          <a:prstGeom prst="rect">
            <a:avLst/>
          </a:prstGeom>
          <a:solidFill>
            <a:schemeClr val="tx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C3C19A9-1CFD-4DD2-BE09-237D388D01ED}"/>
              </a:ext>
            </a:extLst>
          </p:cNvPr>
          <p:cNvSpPr txBox="1"/>
          <p:nvPr/>
        </p:nvSpPr>
        <p:spPr>
          <a:xfrm>
            <a:off x="505087" y="590550"/>
            <a:ext cx="2678770" cy="1569660"/>
          </a:xfrm>
          <a:prstGeom prst="rect">
            <a:avLst/>
          </a:prstGeom>
          <a:noFill/>
        </p:spPr>
        <p:txBody>
          <a:bodyPr wrap="square" rtlCol="0">
            <a:spAutoFit/>
          </a:bodyPr>
          <a:lstStyle/>
          <a:p>
            <a:r>
              <a:rPr lang="en-US" sz="3200">
                <a:solidFill>
                  <a:schemeClr val="bg1"/>
                </a:solidFill>
                <a:effectLst>
                  <a:outerShdw blurRad="38100" dist="38100" dir="2700000" algn="tl">
                    <a:srgbClr val="000000">
                      <a:alpha val="43137"/>
                    </a:srgbClr>
                  </a:outerShdw>
                </a:effectLst>
              </a:rPr>
              <a:t>Price Adjustment System</a:t>
            </a:r>
          </a:p>
        </p:txBody>
      </p:sp>
      <p:sp>
        <p:nvSpPr>
          <p:cNvPr id="47" name="TextBox 46">
            <a:extLst>
              <a:ext uri="{FF2B5EF4-FFF2-40B4-BE49-F238E27FC236}">
                <a16:creationId xmlns:a16="http://schemas.microsoft.com/office/drawing/2014/main" id="{80B925AB-D95F-44CC-873A-7FECEE8FE204}"/>
              </a:ext>
            </a:extLst>
          </p:cNvPr>
          <p:cNvSpPr txBox="1"/>
          <p:nvPr/>
        </p:nvSpPr>
        <p:spPr>
          <a:xfrm>
            <a:off x="9182100" y="4602024"/>
            <a:ext cx="2678770" cy="1569660"/>
          </a:xfrm>
          <a:prstGeom prst="rect">
            <a:avLst/>
          </a:prstGeom>
          <a:noFill/>
        </p:spPr>
        <p:txBody>
          <a:bodyPr wrap="square" rtlCol="0">
            <a:spAutoFit/>
          </a:bodyPr>
          <a:lstStyle/>
          <a:p>
            <a:pPr algn="r"/>
            <a:r>
              <a:rPr lang="en-US" sz="3200">
                <a:solidFill>
                  <a:schemeClr val="bg1"/>
                </a:solidFill>
                <a:effectLst>
                  <a:outerShdw blurRad="38100" dist="38100" dir="2700000" algn="tl">
                    <a:srgbClr val="000000">
                      <a:alpha val="43137"/>
                    </a:srgbClr>
                  </a:outerShdw>
                </a:effectLst>
              </a:rPr>
              <a:t>S</a:t>
            </a:r>
            <a:r>
              <a:rPr lang="en-US" altLang="zh-CN" sz="3200">
                <a:solidFill>
                  <a:schemeClr val="bg1"/>
                </a:solidFill>
                <a:effectLst>
                  <a:outerShdw blurRad="38100" dist="38100" dir="2700000" algn="tl">
                    <a:srgbClr val="000000">
                      <a:alpha val="43137"/>
                    </a:srgbClr>
                  </a:outerShdw>
                </a:effectLst>
              </a:rPr>
              <a:t>mart </a:t>
            </a:r>
          </a:p>
          <a:p>
            <a:pPr algn="r"/>
            <a:r>
              <a:rPr lang="en-US" altLang="zh-CN" sz="3200">
                <a:solidFill>
                  <a:schemeClr val="bg1"/>
                </a:solidFill>
                <a:effectLst>
                  <a:outerShdw blurRad="38100" dist="38100" dir="2700000" algn="tl">
                    <a:srgbClr val="000000">
                      <a:alpha val="43137"/>
                    </a:srgbClr>
                  </a:outerShdw>
                </a:effectLst>
              </a:rPr>
              <a:t>Pricing </a:t>
            </a:r>
          </a:p>
          <a:p>
            <a:pPr algn="r"/>
            <a:r>
              <a:rPr lang="en-US" sz="3200">
                <a:solidFill>
                  <a:schemeClr val="bg1"/>
                </a:solidFill>
                <a:effectLst>
                  <a:outerShdw blurRad="38100" dist="38100" dir="2700000" algn="tl">
                    <a:srgbClr val="000000">
                      <a:alpha val="43137"/>
                    </a:srgbClr>
                  </a:outerShdw>
                </a:effectLst>
              </a:rPr>
              <a:t>System</a:t>
            </a:r>
          </a:p>
        </p:txBody>
      </p:sp>
      <p:sp>
        <p:nvSpPr>
          <p:cNvPr id="53" name="TextBox 52" hidden="1">
            <a:extLst>
              <a:ext uri="{FF2B5EF4-FFF2-40B4-BE49-F238E27FC236}">
                <a16:creationId xmlns:a16="http://schemas.microsoft.com/office/drawing/2014/main" id="{8332CD51-951A-49BF-BA73-51B216823163}"/>
              </a:ext>
            </a:extLst>
          </p:cNvPr>
          <p:cNvSpPr txBox="1"/>
          <p:nvPr/>
        </p:nvSpPr>
        <p:spPr>
          <a:xfrm>
            <a:off x="966609" y="4971355"/>
            <a:ext cx="2678770" cy="830997"/>
          </a:xfrm>
          <a:prstGeom prst="rect">
            <a:avLst/>
          </a:prstGeom>
          <a:noFill/>
        </p:spPr>
        <p:txBody>
          <a:bodyPr wrap="square" rtlCol="0">
            <a:spAutoFit/>
          </a:bodyPr>
          <a:lstStyle/>
          <a:p>
            <a:r>
              <a:rPr lang="en-US" sz="2400">
                <a:solidFill>
                  <a:schemeClr val="bg1"/>
                </a:solidFill>
                <a:effectLst>
                  <a:outerShdw blurRad="38100" dist="38100" dir="2700000" algn="tl">
                    <a:srgbClr val="000000">
                      <a:alpha val="43137"/>
                    </a:srgbClr>
                  </a:outerShdw>
                </a:effectLst>
              </a:rPr>
              <a:t>Price Adjustment System</a:t>
            </a:r>
          </a:p>
        </p:txBody>
      </p:sp>
      <p:pic>
        <p:nvPicPr>
          <p:cNvPr id="59" name="Graphic 58">
            <a:extLst>
              <a:ext uri="{FF2B5EF4-FFF2-40B4-BE49-F238E27FC236}">
                <a16:creationId xmlns:a16="http://schemas.microsoft.com/office/drawing/2014/main" id="{AE30FAE4-2C5C-4013-B832-BEEED20F3E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9185" y="4030524"/>
            <a:ext cx="571500" cy="571500"/>
          </a:xfrm>
          <a:prstGeom prst="rect">
            <a:avLst/>
          </a:prstGeom>
          <a:effectLst>
            <a:outerShdw blurRad="63500" sx="102000" sy="102000" algn="ctr" rotWithShape="0">
              <a:prstClr val="black">
                <a:alpha val="40000"/>
              </a:prstClr>
            </a:outerShdw>
          </a:effectLst>
        </p:spPr>
      </p:pic>
      <p:pic>
        <p:nvPicPr>
          <p:cNvPr id="61" name="Graphic 60">
            <a:extLst>
              <a:ext uri="{FF2B5EF4-FFF2-40B4-BE49-F238E27FC236}">
                <a16:creationId xmlns:a16="http://schemas.microsoft.com/office/drawing/2014/main" id="{71F5F911-B831-4323-ACC8-D1DEA0C68F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035" y="2274297"/>
            <a:ext cx="576072" cy="5760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80538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Airbnb Luxe Reimagines Luxury Travel">
            <a:extLst>
              <a:ext uri="{FF2B5EF4-FFF2-40B4-BE49-F238E27FC236}">
                <a16:creationId xmlns:a16="http://schemas.microsoft.com/office/drawing/2014/main" id="{84E24DCA-7891-4CE1-8D6D-48CDF5979E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99" b="-43"/>
          <a:stretch/>
        </p:blipFill>
        <p:spPr bwMode="auto">
          <a:xfrm>
            <a:off x="3048" y="0"/>
            <a:ext cx="12188952" cy="70534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Slide Number Placeholder 1">
            <a:extLst>
              <a:ext uri="{FF2B5EF4-FFF2-40B4-BE49-F238E27FC236}">
                <a16:creationId xmlns:a16="http://schemas.microsoft.com/office/drawing/2014/main" id="{63BA19A8-0502-4EED-85D7-6047B326DD6F}"/>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33</a:t>
            </a:fld>
            <a:endParaRPr lang="en-US">
              <a:solidFill>
                <a:srgbClr val="FFFFFF"/>
              </a:solidFill>
            </a:endParaRPr>
          </a:p>
        </p:txBody>
      </p:sp>
      <p:sp>
        <p:nvSpPr>
          <p:cNvPr id="6" name="Rectangle 5">
            <a:extLst>
              <a:ext uri="{FF2B5EF4-FFF2-40B4-BE49-F238E27FC236}">
                <a16:creationId xmlns:a16="http://schemas.microsoft.com/office/drawing/2014/main" id="{6B548C09-B205-4B87-BA62-53859F43B135}"/>
              </a:ext>
            </a:extLst>
          </p:cNvPr>
          <p:cNvSpPr/>
          <p:nvPr/>
        </p:nvSpPr>
        <p:spPr>
          <a:xfrm>
            <a:off x="-2376" y="0"/>
            <a:ext cx="12205134" cy="705701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556A5B-0414-4491-BDDA-BAA4498CBE18}"/>
              </a:ext>
            </a:extLst>
          </p:cNvPr>
          <p:cNvSpPr/>
          <p:nvPr/>
        </p:nvSpPr>
        <p:spPr>
          <a:xfrm>
            <a:off x="1818715" y="1436923"/>
            <a:ext cx="8877300" cy="4410075"/>
          </a:xfrm>
          <a:prstGeom prst="rect">
            <a:avLst/>
          </a:prstGeom>
          <a:noFill/>
          <a:ln w="190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FA8BB77-3FA4-444A-B19A-3CAB05AB49F3}"/>
              </a:ext>
            </a:extLst>
          </p:cNvPr>
          <p:cNvSpPr txBox="1"/>
          <p:nvPr/>
        </p:nvSpPr>
        <p:spPr>
          <a:xfrm>
            <a:off x="3581400" y="2408734"/>
            <a:ext cx="5029200" cy="769441"/>
          </a:xfrm>
          <a:prstGeom prst="rect">
            <a:avLst/>
          </a:prstGeom>
          <a:noFill/>
        </p:spPr>
        <p:txBody>
          <a:bodyPr wrap="square" rtlCol="0" anchor="ctr">
            <a:spAutoFit/>
          </a:bodyPr>
          <a:lstStyle/>
          <a:p>
            <a:pPr algn="ctr"/>
            <a:r>
              <a:rPr lang="en-US" sz="4400">
                <a:solidFill>
                  <a:schemeClr val="bg1"/>
                </a:solidFill>
                <a:effectLst>
                  <a:outerShdw blurRad="38100" dist="38100" dir="2700000" algn="tl">
                    <a:srgbClr val="000000">
                      <a:alpha val="43137"/>
                    </a:srgbClr>
                  </a:outerShdw>
                </a:effectLst>
              </a:rPr>
              <a:t>THANK YOU</a:t>
            </a:r>
          </a:p>
        </p:txBody>
      </p:sp>
      <p:pic>
        <p:nvPicPr>
          <p:cNvPr id="10" name="图片 9" descr="图片包含 形状&#10;&#10;描述已自动生成">
            <a:extLst>
              <a:ext uri="{FF2B5EF4-FFF2-40B4-BE49-F238E27FC236}">
                <a16:creationId xmlns:a16="http://schemas.microsoft.com/office/drawing/2014/main" id="{C962D271-2C95-4F1A-832E-A6B6559CC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394" y="3512745"/>
            <a:ext cx="1495212" cy="14952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27442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riting an appointment on a paper agenda">
            <a:extLst>
              <a:ext uri="{FF2B5EF4-FFF2-40B4-BE49-F238E27FC236}">
                <a16:creationId xmlns:a16="http://schemas.microsoft.com/office/drawing/2014/main" id="{323BED73-D9AC-47CD-BEE0-1534372F34FF}"/>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86DC2A2-9F7B-4D25-82FA-9FB596BCEDD1}"/>
              </a:ext>
            </a:extLst>
          </p:cNvPr>
          <p:cNvSpPr txBox="1">
            <a:spLocks/>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spcAft>
                <a:spcPts val="600"/>
              </a:spcAft>
            </a:pPr>
            <a:r>
              <a:rPr lang="en-US" sz="5200">
                <a:solidFill>
                  <a:srgbClr val="FFFFFF"/>
                </a:solidFill>
              </a:rPr>
              <a:t>Appendix</a:t>
            </a:r>
          </a:p>
          <a:p>
            <a:pPr algn="ctr">
              <a:spcAft>
                <a:spcPts val="600"/>
              </a:spcAft>
            </a:pPr>
            <a:endParaRPr lang="en-US" sz="5200">
              <a:solidFill>
                <a:srgbClr val="FFFFFF"/>
              </a:solidFill>
            </a:endParaRPr>
          </a:p>
        </p:txBody>
      </p:sp>
      <p:sp>
        <p:nvSpPr>
          <p:cNvPr id="2" name="灯片编号占位符 1">
            <a:extLst>
              <a:ext uri="{FF2B5EF4-FFF2-40B4-BE49-F238E27FC236}">
                <a16:creationId xmlns:a16="http://schemas.microsoft.com/office/drawing/2014/main" id="{48321614-D2B9-4611-9E85-39B7861723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34</a:t>
            </a:fld>
            <a:endParaRPr lang="en-US">
              <a:solidFill>
                <a:srgbClr val="FFFFFF"/>
              </a:solidFill>
              <a:latin typeface="Calibri" panose="020F0502020204030204"/>
            </a:endParaRPr>
          </a:p>
        </p:txBody>
      </p:sp>
    </p:spTree>
    <p:extLst>
      <p:ext uri="{BB962C8B-B14F-4D97-AF65-F5344CB8AC3E}">
        <p14:creationId xmlns:p14="http://schemas.microsoft.com/office/powerpoint/2010/main" val="1819504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8BEC5-96E2-4267-9795-E9D426B21DA3}"/>
              </a:ext>
            </a:extLst>
          </p:cNvPr>
          <p:cNvSpPr>
            <a:spLocks noGrp="1"/>
          </p:cNvSpPr>
          <p:nvPr>
            <p:ph type="sldNum" sz="quarter" idx="12"/>
          </p:nvPr>
        </p:nvSpPr>
        <p:spPr/>
        <p:txBody>
          <a:bodyPr/>
          <a:lstStyle/>
          <a:p>
            <a:fld id="{330EA680-D336-4FF7-8B7A-9848BB0A1C32}" type="slidenum">
              <a:rPr lang="en-US" smtClean="0"/>
              <a:t>35</a:t>
            </a:fld>
            <a:endParaRPr lang="en-US"/>
          </a:p>
        </p:txBody>
      </p:sp>
      <p:pic>
        <p:nvPicPr>
          <p:cNvPr id="4" name="Picture 4" descr="Chart, treemap chart&#10;&#10;Description automatically generated">
            <a:extLst>
              <a:ext uri="{FF2B5EF4-FFF2-40B4-BE49-F238E27FC236}">
                <a16:creationId xmlns:a16="http://schemas.microsoft.com/office/drawing/2014/main" id="{84AFD79A-523E-4EA7-A8AE-62C9145CF02A}"/>
              </a:ext>
            </a:extLst>
          </p:cNvPr>
          <p:cNvPicPr>
            <a:picLocks noChangeAspect="1"/>
          </p:cNvPicPr>
          <p:nvPr/>
        </p:nvPicPr>
        <p:blipFill>
          <a:blip r:embed="rId2"/>
          <a:stretch>
            <a:fillRect/>
          </a:stretch>
        </p:blipFill>
        <p:spPr>
          <a:xfrm>
            <a:off x="659999" y="1381645"/>
            <a:ext cx="7276122" cy="4513549"/>
          </a:xfrm>
          <a:prstGeom prst="rect">
            <a:avLst/>
          </a:prstGeom>
        </p:spPr>
      </p:pic>
      <p:pic>
        <p:nvPicPr>
          <p:cNvPr id="6" name="Picture 6" descr="Chart, bar chart&#10;&#10;Description automatically generated">
            <a:extLst>
              <a:ext uri="{FF2B5EF4-FFF2-40B4-BE49-F238E27FC236}">
                <a16:creationId xmlns:a16="http://schemas.microsoft.com/office/drawing/2014/main" id="{2971D2BF-4D96-4D64-9CFA-7E84A1049810}"/>
              </a:ext>
            </a:extLst>
          </p:cNvPr>
          <p:cNvPicPr>
            <a:picLocks noChangeAspect="1"/>
          </p:cNvPicPr>
          <p:nvPr/>
        </p:nvPicPr>
        <p:blipFill>
          <a:blip r:embed="rId3"/>
          <a:stretch>
            <a:fillRect/>
          </a:stretch>
        </p:blipFill>
        <p:spPr>
          <a:xfrm>
            <a:off x="8135854" y="832207"/>
            <a:ext cx="3690815" cy="5356075"/>
          </a:xfrm>
          <a:prstGeom prst="rect">
            <a:avLst/>
          </a:prstGeom>
        </p:spPr>
      </p:pic>
      <p:sp>
        <p:nvSpPr>
          <p:cNvPr id="3" name="TextBox 2">
            <a:extLst>
              <a:ext uri="{FF2B5EF4-FFF2-40B4-BE49-F238E27FC236}">
                <a16:creationId xmlns:a16="http://schemas.microsoft.com/office/drawing/2014/main" id="{0FE05A0A-DD7D-5947-A1DD-6B7171EB1FAA}"/>
              </a:ext>
            </a:extLst>
          </p:cNvPr>
          <p:cNvSpPr txBox="1"/>
          <p:nvPr/>
        </p:nvSpPr>
        <p:spPr>
          <a:xfrm>
            <a:off x="659999" y="701196"/>
            <a:ext cx="5940826" cy="523220"/>
          </a:xfrm>
          <a:prstGeom prst="rect">
            <a:avLst/>
          </a:prstGeom>
          <a:noFill/>
        </p:spPr>
        <p:txBody>
          <a:bodyPr wrap="square" rtlCol="0">
            <a:spAutoFit/>
          </a:bodyPr>
          <a:lstStyle/>
          <a:p>
            <a:r>
              <a:rPr lang="en-US" altLang="zh-CN" sz="2800"/>
              <a:t>Appendix:</a:t>
            </a:r>
            <a:r>
              <a:rPr lang="zh-CN" altLang="en-US" sz="2800"/>
              <a:t> </a:t>
            </a:r>
            <a:r>
              <a:rPr lang="en-US" altLang="zh-CN" sz="2800"/>
              <a:t>data</a:t>
            </a:r>
            <a:r>
              <a:rPr lang="zh-CN" altLang="en-US" sz="2800"/>
              <a:t> </a:t>
            </a:r>
            <a:r>
              <a:rPr lang="en-US" altLang="zh-CN" sz="2800"/>
              <a:t>visualizations</a:t>
            </a:r>
            <a:endParaRPr lang="en-US" sz="2800"/>
          </a:p>
        </p:txBody>
      </p:sp>
    </p:spTree>
    <p:extLst>
      <p:ext uri="{BB962C8B-B14F-4D97-AF65-F5344CB8AC3E}">
        <p14:creationId xmlns:p14="http://schemas.microsoft.com/office/powerpoint/2010/main" val="2345917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8BEC5-96E2-4267-9795-E9D426B21DA3}"/>
              </a:ext>
            </a:extLst>
          </p:cNvPr>
          <p:cNvSpPr>
            <a:spLocks noGrp="1"/>
          </p:cNvSpPr>
          <p:nvPr>
            <p:ph type="sldNum" sz="quarter" idx="12"/>
          </p:nvPr>
        </p:nvSpPr>
        <p:spPr/>
        <p:txBody>
          <a:bodyPr/>
          <a:lstStyle/>
          <a:p>
            <a:fld id="{330EA680-D336-4FF7-8B7A-9848BB0A1C32}" type="slidenum">
              <a:rPr lang="en-US" smtClean="0"/>
              <a:t>36</a:t>
            </a:fld>
            <a:endParaRPr lang="en-US"/>
          </a:p>
        </p:txBody>
      </p:sp>
      <p:sp>
        <p:nvSpPr>
          <p:cNvPr id="3" name="TextBox 2">
            <a:extLst>
              <a:ext uri="{FF2B5EF4-FFF2-40B4-BE49-F238E27FC236}">
                <a16:creationId xmlns:a16="http://schemas.microsoft.com/office/drawing/2014/main" id="{0FE05A0A-DD7D-5947-A1DD-6B7171EB1FAA}"/>
              </a:ext>
            </a:extLst>
          </p:cNvPr>
          <p:cNvSpPr txBox="1"/>
          <p:nvPr/>
        </p:nvSpPr>
        <p:spPr>
          <a:xfrm>
            <a:off x="659999" y="701196"/>
            <a:ext cx="5940826" cy="523220"/>
          </a:xfrm>
          <a:prstGeom prst="rect">
            <a:avLst/>
          </a:prstGeom>
          <a:noFill/>
        </p:spPr>
        <p:txBody>
          <a:bodyPr wrap="square" rtlCol="0">
            <a:spAutoFit/>
          </a:bodyPr>
          <a:lstStyle/>
          <a:p>
            <a:r>
              <a:rPr lang="en-US" altLang="zh-CN" sz="2800"/>
              <a:t>Appendix:</a:t>
            </a:r>
            <a:r>
              <a:rPr lang="zh-CN" altLang="en-US" sz="2800"/>
              <a:t> </a:t>
            </a:r>
            <a:r>
              <a:rPr lang="en-US" altLang="zh-CN" sz="2800"/>
              <a:t>data</a:t>
            </a:r>
            <a:r>
              <a:rPr lang="zh-CN" altLang="en-US" sz="2800"/>
              <a:t> </a:t>
            </a:r>
            <a:r>
              <a:rPr lang="en-US" altLang="zh-CN" sz="2800"/>
              <a:t>visualizations</a:t>
            </a:r>
            <a:endParaRPr lang="en-US" sz="2800"/>
          </a:p>
        </p:txBody>
      </p:sp>
      <p:pic>
        <p:nvPicPr>
          <p:cNvPr id="13" name="Picture 16" descr="Chart, bar chart&#10;&#10;Description automatically generated">
            <a:extLst>
              <a:ext uri="{FF2B5EF4-FFF2-40B4-BE49-F238E27FC236}">
                <a16:creationId xmlns:a16="http://schemas.microsoft.com/office/drawing/2014/main" id="{7A4CE070-C0E8-B84D-A89A-EB243BB86DF6}"/>
              </a:ext>
            </a:extLst>
          </p:cNvPr>
          <p:cNvPicPr>
            <a:picLocks noChangeAspect="1"/>
          </p:cNvPicPr>
          <p:nvPr/>
        </p:nvPicPr>
        <p:blipFill>
          <a:blip r:embed="rId2"/>
          <a:stretch>
            <a:fillRect/>
          </a:stretch>
        </p:blipFill>
        <p:spPr>
          <a:xfrm>
            <a:off x="3405770" y="1590618"/>
            <a:ext cx="4955647" cy="4948294"/>
          </a:xfrm>
          <a:prstGeom prst="rect">
            <a:avLst/>
          </a:prstGeom>
        </p:spPr>
      </p:pic>
      <p:sp>
        <p:nvSpPr>
          <p:cNvPr id="5" name="Rectangle 4">
            <a:extLst>
              <a:ext uri="{FF2B5EF4-FFF2-40B4-BE49-F238E27FC236}">
                <a16:creationId xmlns:a16="http://schemas.microsoft.com/office/drawing/2014/main" id="{CD6E3DE6-E415-0A43-B110-EE563B5DF14F}"/>
              </a:ext>
            </a:extLst>
          </p:cNvPr>
          <p:cNvSpPr/>
          <p:nvPr/>
        </p:nvSpPr>
        <p:spPr>
          <a:xfrm>
            <a:off x="4298060" y="1309829"/>
            <a:ext cx="2885790" cy="369332"/>
          </a:xfrm>
          <a:prstGeom prst="rect">
            <a:avLst/>
          </a:prstGeom>
        </p:spPr>
        <p:txBody>
          <a:bodyPr wrap="none">
            <a:spAutoFit/>
          </a:bodyPr>
          <a:lstStyle/>
          <a:p>
            <a:r>
              <a:rPr lang="en-US" altLang="zh-CN"/>
              <a:t>Number</a:t>
            </a:r>
            <a:r>
              <a:rPr lang="zh-CN" altLang="en-US"/>
              <a:t> </a:t>
            </a:r>
            <a:r>
              <a:rPr lang="en-US" altLang="zh-CN"/>
              <a:t>of</a:t>
            </a:r>
            <a:r>
              <a:rPr lang="zh-CN" altLang="en-US"/>
              <a:t> </a:t>
            </a:r>
            <a:r>
              <a:rPr lang="en-US" altLang="zh-CN" err="1"/>
              <a:t>Airbnbs</a:t>
            </a:r>
            <a:r>
              <a:rPr lang="zh-CN" altLang="en-US"/>
              <a:t> </a:t>
            </a:r>
            <a:r>
              <a:rPr lang="en-US" altLang="zh-CN"/>
              <a:t>by</a:t>
            </a:r>
            <a:r>
              <a:rPr lang="zh-CN" altLang="en-US"/>
              <a:t> </a:t>
            </a:r>
            <a:r>
              <a:rPr lang="en-US" altLang="zh-CN"/>
              <a:t>City</a:t>
            </a:r>
            <a:endParaRPr lang="en-US"/>
          </a:p>
        </p:txBody>
      </p:sp>
    </p:spTree>
    <p:extLst>
      <p:ext uri="{BB962C8B-B14F-4D97-AF65-F5344CB8AC3E}">
        <p14:creationId xmlns:p14="http://schemas.microsoft.com/office/powerpoint/2010/main" val="1889607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descr="A picture containing indoor, floor, wall, window&#10;&#10;Description automatically generated">
            <a:extLst>
              <a:ext uri="{FF2B5EF4-FFF2-40B4-BE49-F238E27FC236}">
                <a16:creationId xmlns:a16="http://schemas.microsoft.com/office/drawing/2014/main" id="{97111DF4-3702-4EC6-98E6-96E44BB8DD6D}"/>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4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a:xfrm>
            <a:off x="709448" y="1913950"/>
            <a:ext cx="4204137" cy="1342754"/>
          </a:xfrm>
        </p:spPr>
        <p:txBody>
          <a:bodyPr>
            <a:normAutofit/>
          </a:bodyPr>
          <a:lstStyle/>
          <a:p>
            <a:pPr algn="ctr"/>
            <a:r>
              <a:rPr lang="en-US">
                <a:cs typeface="Calibri Light"/>
              </a:rPr>
              <a:t>Data Overview</a:t>
            </a:r>
            <a:endParaRPr lang="en-US"/>
          </a:p>
        </p:txBody>
      </p:sp>
      <p:sp>
        <p:nvSpPr>
          <p:cNvPr id="7" name="灯片编号占位符 6">
            <a:extLst>
              <a:ext uri="{FF2B5EF4-FFF2-40B4-BE49-F238E27FC236}">
                <a16:creationId xmlns:a16="http://schemas.microsoft.com/office/drawing/2014/main" id="{1E12BDEA-F6FF-48FD-A342-50BBD860579E}"/>
              </a:ext>
            </a:extLst>
          </p:cNvPr>
          <p:cNvSpPr>
            <a:spLocks noGrp="1"/>
          </p:cNvSpPr>
          <p:nvPr>
            <p:ph type="sldNum" sz="quarter" idx="12"/>
          </p:nvPr>
        </p:nvSpPr>
        <p:spPr>
          <a:xfrm>
            <a:off x="2568203" y="1232300"/>
            <a:ext cx="437477" cy="427877"/>
          </a:xfrm>
          <a:prstGeom prst="ellipse">
            <a:avLst/>
          </a:prstGeom>
          <a:solidFill>
            <a:schemeClr val="bg1">
              <a:alpha val="70000"/>
            </a:schemeClr>
          </a:solidFill>
          <a:ln>
            <a:solidFill>
              <a:schemeClr val="tx1">
                <a:lumMod val="75000"/>
                <a:lumOff val="25000"/>
              </a:schemeClr>
            </a:solidFill>
          </a:ln>
        </p:spPr>
        <p:txBody>
          <a:bodyPr>
            <a:normAutofit/>
          </a:bodyPr>
          <a:lstStyle/>
          <a:p>
            <a:pPr algn="ctr">
              <a:lnSpc>
                <a:spcPct val="90000"/>
              </a:lnSpc>
              <a:spcAft>
                <a:spcPts val="600"/>
              </a:spcAft>
            </a:pPr>
            <a:fld id="{330EA680-D336-4FF7-8B7A-9848BB0A1C32}" type="slidenum">
              <a:rPr lang="en-US" sz="1100">
                <a:solidFill>
                  <a:schemeClr val="tx1"/>
                </a:solidFill>
              </a:rPr>
              <a:pPr algn="ctr">
                <a:lnSpc>
                  <a:spcPct val="90000"/>
                </a:lnSpc>
                <a:spcAft>
                  <a:spcPts val="600"/>
                </a:spcAft>
              </a:pPr>
              <a:t>4</a:t>
            </a:fld>
            <a:endParaRPr lang="zh-CN" altLang="en-US" sz="1100">
              <a:solidFill>
                <a:schemeClr val="tx1"/>
              </a:solidFill>
            </a:endParaRPr>
          </a:p>
        </p:txBody>
      </p:sp>
      <p:cxnSp>
        <p:nvCxnSpPr>
          <p:cNvPr id="48" name="Straight Connector 5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805B23-1666-42E7-ACC4-9689365F29B9}"/>
              </a:ext>
            </a:extLst>
          </p:cNvPr>
          <p:cNvSpPr>
            <a:spLocks noGrp="1"/>
          </p:cNvSpPr>
          <p:nvPr>
            <p:ph idx="1"/>
          </p:nvPr>
        </p:nvSpPr>
        <p:spPr>
          <a:xfrm>
            <a:off x="525516" y="3417573"/>
            <a:ext cx="4593021" cy="2619839"/>
          </a:xfrm>
        </p:spPr>
        <p:txBody>
          <a:bodyPr vert="horz" lIns="91440" tIns="45720" rIns="91440" bIns="45720" rtlCol="0" anchor="ctr">
            <a:normAutofit/>
          </a:bodyPr>
          <a:lstStyle/>
          <a:p>
            <a:endParaRPr lang="en-US" sz="1800">
              <a:cs typeface="Calibri"/>
            </a:endParaRPr>
          </a:p>
          <a:p>
            <a:r>
              <a:rPr lang="en-US" sz="1800">
                <a:cs typeface="Calibri"/>
              </a:rPr>
              <a:t>Raw dataset</a:t>
            </a:r>
          </a:p>
          <a:p>
            <a:r>
              <a:rPr lang="en-US" sz="1800">
                <a:cs typeface="Calibri"/>
              </a:rPr>
              <a:t>Data limitations</a:t>
            </a:r>
          </a:p>
          <a:p>
            <a:r>
              <a:rPr lang="en-US" sz="1800">
                <a:cs typeface="Calibri"/>
              </a:rPr>
              <a:t>Correlation matrix heatmap</a:t>
            </a:r>
          </a:p>
          <a:p>
            <a:r>
              <a:rPr lang="en-US" sz="1800">
                <a:cs typeface="Calibri"/>
              </a:rPr>
              <a:t>Raw data visualizations</a:t>
            </a:r>
          </a:p>
          <a:p>
            <a:endParaRPr lang="en-US" sz="1800">
              <a:cs typeface="Calibri"/>
            </a:endParaRPr>
          </a:p>
          <a:p>
            <a:endParaRPr lang="en-US" sz="1800">
              <a:cs typeface="Calibri"/>
            </a:endParaRPr>
          </a:p>
        </p:txBody>
      </p:sp>
    </p:spTree>
    <p:extLst>
      <p:ext uri="{BB962C8B-B14F-4D97-AF65-F5344CB8AC3E}">
        <p14:creationId xmlns:p14="http://schemas.microsoft.com/office/powerpoint/2010/main" val="3090398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BB63-9014-434C-BFBD-DEB9EDE796DE}"/>
              </a:ext>
            </a:extLst>
          </p:cNvPr>
          <p:cNvSpPr>
            <a:spLocks noGrp="1"/>
          </p:cNvSpPr>
          <p:nvPr>
            <p:ph type="title"/>
          </p:nvPr>
        </p:nvSpPr>
        <p:spPr/>
        <p:txBody>
          <a:bodyPr>
            <a:normAutofit/>
          </a:bodyPr>
          <a:lstStyle/>
          <a:p>
            <a:r>
              <a:rPr lang="en-US" sz="3600"/>
              <a:t>Data Overview</a:t>
            </a:r>
          </a:p>
        </p:txBody>
      </p:sp>
      <p:sp>
        <p:nvSpPr>
          <p:cNvPr id="3" name="Content Placeholder 2">
            <a:extLst>
              <a:ext uri="{FF2B5EF4-FFF2-40B4-BE49-F238E27FC236}">
                <a16:creationId xmlns:a16="http://schemas.microsoft.com/office/drawing/2014/main" id="{2A9649E1-537E-4A5E-8A96-AA189FBE51FE}"/>
              </a:ext>
            </a:extLst>
          </p:cNvPr>
          <p:cNvSpPr>
            <a:spLocks noGrp="1"/>
          </p:cNvSpPr>
          <p:nvPr>
            <p:ph idx="1"/>
          </p:nvPr>
        </p:nvSpPr>
        <p:spPr>
          <a:xfrm>
            <a:off x="838199" y="2304862"/>
            <a:ext cx="4435550" cy="3585021"/>
          </a:xfrm>
        </p:spPr>
        <p:txBody>
          <a:bodyPr vert="horz" lIns="91440" tIns="45720" rIns="91440" bIns="45720" rtlCol="0" anchor="t">
            <a:normAutofit/>
          </a:bodyPr>
          <a:lstStyle/>
          <a:p>
            <a:r>
              <a:rPr lang="en-US" sz="2400"/>
              <a:t>Raw dataset: </a:t>
            </a:r>
          </a:p>
          <a:p>
            <a:pPr lvl="1"/>
            <a:r>
              <a:rPr lang="en-US" altLang="zh-CN" sz="2000">
                <a:ea typeface="华文新魏"/>
              </a:rPr>
              <a:t>56389</a:t>
            </a:r>
            <a:r>
              <a:rPr lang="en-US" sz="2000"/>
              <a:t> rows</a:t>
            </a:r>
          </a:p>
          <a:p>
            <a:pPr lvl="1"/>
            <a:r>
              <a:rPr lang="en-US" sz="2000"/>
              <a:t>29 columns</a:t>
            </a:r>
            <a:endParaRPr lang="en-US" sz="2400"/>
          </a:p>
          <a:p>
            <a:r>
              <a:rPr lang="en-US" sz="2400"/>
              <a:t>Target variable : </a:t>
            </a:r>
            <a:r>
              <a:rPr lang="en-US" sz="2400" err="1"/>
              <a:t>log_price</a:t>
            </a:r>
            <a:endParaRPr lang="en-US" sz="2400"/>
          </a:p>
          <a:p>
            <a:r>
              <a:rPr lang="en-US" sz="2400">
                <a:latin typeface="Trebuchet MS"/>
              </a:rPr>
              <a:t>28 features</a:t>
            </a:r>
          </a:p>
          <a:p>
            <a:r>
              <a:rPr lang="en-US" altLang="zh-CN" sz="2400">
                <a:latin typeface="Trebuchet MS"/>
              </a:rPr>
              <a:t>Source:</a:t>
            </a:r>
            <a:endParaRPr lang="en-US" sz="2400">
              <a:latin typeface="Trebuchet MS"/>
            </a:endParaRPr>
          </a:p>
          <a:p>
            <a:endParaRPr lang="en-US" sz="2400"/>
          </a:p>
        </p:txBody>
      </p:sp>
      <p:sp>
        <p:nvSpPr>
          <p:cNvPr id="11" name="灯片编号占位符 10">
            <a:extLst>
              <a:ext uri="{FF2B5EF4-FFF2-40B4-BE49-F238E27FC236}">
                <a16:creationId xmlns:a16="http://schemas.microsoft.com/office/drawing/2014/main" id="{9FEE42D6-51B0-4660-B5BC-EF8C37B023B5}"/>
              </a:ext>
            </a:extLst>
          </p:cNvPr>
          <p:cNvSpPr>
            <a:spLocks noGrp="1"/>
          </p:cNvSpPr>
          <p:nvPr>
            <p:ph type="sldNum" sz="quarter" idx="12"/>
          </p:nvPr>
        </p:nvSpPr>
        <p:spPr/>
        <p:txBody>
          <a:bodyPr/>
          <a:lstStyle/>
          <a:p>
            <a:fld id="{330EA680-D336-4FF7-8B7A-9848BB0A1C32}" type="slidenum">
              <a:rPr lang="en-US" smtClean="0"/>
              <a:t>5</a:t>
            </a:fld>
            <a:endParaRPr lang="zh-CN" altLang="en-US"/>
          </a:p>
        </p:txBody>
      </p:sp>
      <p:grpSp>
        <p:nvGrpSpPr>
          <p:cNvPr id="20" name="组合 3">
            <a:extLst>
              <a:ext uri="{FF2B5EF4-FFF2-40B4-BE49-F238E27FC236}">
                <a16:creationId xmlns:a16="http://schemas.microsoft.com/office/drawing/2014/main" id="{7A6DC93B-FC59-40CD-A7E3-E9ABAB8369E5}"/>
              </a:ext>
            </a:extLst>
          </p:cNvPr>
          <p:cNvGrpSpPr/>
          <p:nvPr/>
        </p:nvGrpSpPr>
        <p:grpSpPr>
          <a:xfrm>
            <a:off x="526058" y="380446"/>
            <a:ext cx="11136774" cy="235337"/>
            <a:chOff x="468170" y="126047"/>
            <a:chExt cx="8287497" cy="427654"/>
          </a:xfrm>
          <a:effectLst>
            <a:outerShdw blurRad="50800" dist="38100" dir="10800000" algn="r" rotWithShape="0">
              <a:prstClr val="black">
                <a:alpha val="40000"/>
              </a:prstClr>
            </a:outerShdw>
          </a:effectLst>
        </p:grpSpPr>
        <p:sp>
          <p:nvSpPr>
            <p:cNvPr id="21" name="Arrow: Chevron 20">
              <a:extLst>
                <a:ext uri="{FF2B5EF4-FFF2-40B4-BE49-F238E27FC236}">
                  <a16:creationId xmlns:a16="http://schemas.microsoft.com/office/drawing/2014/main" id="{0485B7E5-5B2B-4B8E-BFE1-7AF489F3AE7D}"/>
                </a:ext>
              </a:extLst>
            </p:cNvPr>
            <p:cNvSpPr/>
            <p:nvPr/>
          </p:nvSpPr>
          <p:spPr>
            <a:xfrm>
              <a:off x="468170"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2" name="Arrow: Chevron 21">
              <a:extLst>
                <a:ext uri="{FF2B5EF4-FFF2-40B4-BE49-F238E27FC236}">
                  <a16:creationId xmlns:a16="http://schemas.microsoft.com/office/drawing/2014/main" id="{61564E95-89E1-47ED-9B28-AA59B95C7E47}"/>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3" name="Arrow: Chevron 22">
              <a:extLst>
                <a:ext uri="{FF2B5EF4-FFF2-40B4-BE49-F238E27FC236}">
                  <a16:creationId xmlns:a16="http://schemas.microsoft.com/office/drawing/2014/main" id="{52E12B7A-D465-4057-9B8D-4FEB46FF77A2}"/>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4" name="Arrow: Chevron 23">
              <a:extLst>
                <a:ext uri="{FF2B5EF4-FFF2-40B4-BE49-F238E27FC236}">
                  <a16:creationId xmlns:a16="http://schemas.microsoft.com/office/drawing/2014/main" id="{F97092A0-6430-4465-9709-5240A9E509BF}"/>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5" name="Arrow: Chevron 24">
              <a:extLst>
                <a:ext uri="{FF2B5EF4-FFF2-40B4-BE49-F238E27FC236}">
                  <a16:creationId xmlns:a16="http://schemas.microsoft.com/office/drawing/2014/main" id="{D0FC3E43-2688-46C0-A753-19645FCDC9D6}"/>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6" name="Arrow: Chevron 25">
              <a:extLst>
                <a:ext uri="{FF2B5EF4-FFF2-40B4-BE49-F238E27FC236}">
                  <a16:creationId xmlns:a16="http://schemas.microsoft.com/office/drawing/2014/main" id="{9BE0857A-DA3D-4942-9279-289ACEB3335B}"/>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aphicFrame>
        <p:nvGraphicFramePr>
          <p:cNvPr id="4" name="Table 3">
            <a:extLst>
              <a:ext uri="{FF2B5EF4-FFF2-40B4-BE49-F238E27FC236}">
                <a16:creationId xmlns:a16="http://schemas.microsoft.com/office/drawing/2014/main" id="{A67539E3-618F-43FF-898F-A4F61ED6FF0E}"/>
              </a:ext>
            </a:extLst>
          </p:cNvPr>
          <p:cNvGraphicFramePr>
            <a:graphicFrameLocks noGrp="1"/>
          </p:cNvGraphicFramePr>
          <p:nvPr>
            <p:extLst>
              <p:ext uri="{D42A27DB-BD31-4B8C-83A1-F6EECF244321}">
                <p14:modId xmlns:p14="http://schemas.microsoft.com/office/powerpoint/2010/main" val="2903665449"/>
              </p:ext>
            </p:extLst>
          </p:nvPr>
        </p:nvGraphicFramePr>
        <p:xfrm>
          <a:off x="5650021" y="1617485"/>
          <a:ext cx="2662381" cy="4352925"/>
        </p:xfrm>
        <a:graphic>
          <a:graphicData uri="http://schemas.openxmlformats.org/drawingml/2006/table">
            <a:tbl>
              <a:tblPr bandRow="1">
                <a:tableStyleId>{2D5ABB26-0587-4C30-8999-92F81FD0307C}</a:tableStyleId>
              </a:tblPr>
              <a:tblGrid>
                <a:gridCol w="2662381">
                  <a:extLst>
                    <a:ext uri="{9D8B030D-6E8A-4147-A177-3AD203B41FA5}">
                      <a16:colId xmlns:a16="http://schemas.microsoft.com/office/drawing/2014/main" val="1830542405"/>
                    </a:ext>
                  </a:extLst>
                </a:gridCol>
              </a:tblGrid>
              <a:tr h="290195">
                <a:tc>
                  <a:txBody>
                    <a:bodyPr/>
                    <a:lstStyle/>
                    <a:p>
                      <a:pPr marL="0" indent="0" algn="l">
                        <a:buFont typeface="Arial" panose="020B0604020202020204" pitchFamily="34" charset="0"/>
                        <a:buNone/>
                      </a:pPr>
                      <a:r>
                        <a:rPr lang="en-US" sz="1200">
                          <a:solidFill>
                            <a:schemeClr val="bg1"/>
                          </a:solidFill>
                          <a:effectLst>
                            <a:outerShdw blurRad="38100" dist="38100" dir="2700000" algn="tl">
                              <a:srgbClr val="000000">
                                <a:alpha val="43137"/>
                              </a:srgbClr>
                            </a:outerShdw>
                          </a:effectLst>
                        </a:rPr>
                        <a:t>Feature Name</a:t>
                      </a:r>
                    </a:p>
                  </a:txBody>
                  <a:tcPr>
                    <a:lnB w="6350" cap="flat" cmpd="sng" algn="ctr">
                      <a:solidFill>
                        <a:schemeClr val="tx1">
                          <a:lumMod val="40000"/>
                          <a:lumOff val="60000"/>
                        </a:schemeClr>
                      </a:solidFill>
                      <a:prstDash val="solid"/>
                      <a:round/>
                      <a:headEnd type="none" w="med" len="med"/>
                      <a:tailEnd type="none" w="med" len="med"/>
                    </a:lnB>
                    <a:solidFill>
                      <a:srgbClr val="FF5A5F"/>
                    </a:solidFill>
                  </a:tcPr>
                </a:tc>
                <a:extLst>
                  <a:ext uri="{0D108BD9-81ED-4DB2-BD59-A6C34878D82A}">
                    <a16:rowId xmlns:a16="http://schemas.microsoft.com/office/drawing/2014/main" val="3665206224"/>
                  </a:ext>
                </a:extLst>
              </a:tr>
              <a:tr h="290195">
                <a:tc>
                  <a:txBody>
                    <a:bodyPr/>
                    <a:lstStyle/>
                    <a:p>
                      <a:pPr marL="171450" indent="-171450">
                        <a:buFont typeface="Arial" panose="020B0604020202020204" pitchFamily="34" charset="0"/>
                        <a:buChar char="•"/>
                      </a:pPr>
                      <a:r>
                        <a:rPr lang="en-US" sz="1100"/>
                        <a:t>id</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840534141"/>
                  </a:ext>
                </a:extLst>
              </a:tr>
              <a:tr h="290195">
                <a:tc>
                  <a:txBody>
                    <a:bodyPr/>
                    <a:lstStyle/>
                    <a:p>
                      <a:pPr marL="171450" lvl="0" indent="-171450">
                        <a:buFont typeface="Arial" panose="020B0604020202020204" pitchFamily="34" charset="0"/>
                        <a:buChar char="•"/>
                      </a:pPr>
                      <a:r>
                        <a:rPr lang="en-US" sz="1100" u="none" strike="noStrike" noProof="0"/>
                        <a:t>accommodates</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974149783"/>
                  </a:ext>
                </a:extLst>
              </a:tr>
              <a:tr h="290195">
                <a:tc>
                  <a:txBody>
                    <a:bodyPr/>
                    <a:lstStyle/>
                    <a:p>
                      <a:pPr marL="171450" lvl="0" indent="-171450">
                        <a:buFont typeface="Arial" panose="020B0604020202020204" pitchFamily="34" charset="0"/>
                        <a:buChar char="•"/>
                      </a:pPr>
                      <a:r>
                        <a:rPr lang="en-US" sz="1100" u="none" strike="noStrike" noProof="0"/>
                        <a:t>cleaning_fee</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707018658"/>
                  </a:ext>
                </a:extLst>
              </a:tr>
              <a:tr h="290195">
                <a:tc>
                  <a:txBody>
                    <a:bodyPr/>
                    <a:lstStyle/>
                    <a:p>
                      <a:pPr marL="171450" lvl="0" indent="-171450">
                        <a:buFont typeface="Arial" panose="020B0604020202020204" pitchFamily="34" charset="0"/>
                        <a:buChar char="•"/>
                      </a:pPr>
                      <a:r>
                        <a:rPr lang="en-US" sz="1100" u="none" strike="noStrike" noProof="0"/>
                        <a:t>host_has_profile_pic</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965096965"/>
                  </a:ext>
                </a:extLst>
              </a:tr>
              <a:tr h="290195">
                <a:tc>
                  <a:txBody>
                    <a:bodyPr/>
                    <a:lstStyle/>
                    <a:p>
                      <a:pPr marL="171450" lvl="0" indent="-171450">
                        <a:buFont typeface="Arial" panose="020B0604020202020204" pitchFamily="34" charset="0"/>
                        <a:buChar char="•"/>
                      </a:pPr>
                      <a:r>
                        <a:rPr lang="en-US" sz="1100"/>
                        <a:t>Instant_bookable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075771890"/>
                  </a:ext>
                </a:extLst>
              </a:tr>
              <a:tr h="290195">
                <a:tc>
                  <a:txBody>
                    <a:bodyPr/>
                    <a:lstStyle/>
                    <a:p>
                      <a:pPr marL="171450" lvl="0" indent="-171450">
                        <a:buFont typeface="Arial" panose="020B0604020202020204" pitchFamily="34" charset="0"/>
                        <a:buChar char="•"/>
                      </a:pPr>
                      <a:r>
                        <a:rPr lang="en-US" sz="1100"/>
                        <a:t>name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635264801"/>
                  </a:ext>
                </a:extLst>
              </a:tr>
              <a:tr h="290195">
                <a:tc>
                  <a:txBody>
                    <a:bodyPr/>
                    <a:lstStyle/>
                    <a:p>
                      <a:pPr marL="171450" lvl="0" indent="-171450">
                        <a:buFont typeface="Arial" panose="020B0604020202020204" pitchFamily="34" charset="0"/>
                        <a:buChar char="•"/>
                      </a:pPr>
                      <a:r>
                        <a:rPr lang="en-US" sz="1100"/>
                        <a:t>Thumbnail_url</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06244342"/>
                  </a:ext>
                </a:extLst>
              </a:tr>
              <a:tr h="290195">
                <a:tc>
                  <a:txBody>
                    <a:bodyPr/>
                    <a:lstStyle/>
                    <a:p>
                      <a:pPr marL="171450" indent="-171450">
                        <a:buFont typeface="Arial" panose="020B0604020202020204" pitchFamily="34" charset="0"/>
                        <a:buChar char="•"/>
                      </a:pPr>
                      <a:r>
                        <a:rPr lang="en-US" sz="1100"/>
                        <a:t>property_type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613205522"/>
                  </a:ext>
                </a:extLst>
              </a:tr>
              <a:tr h="290195">
                <a:tc>
                  <a:txBody>
                    <a:bodyPr/>
                    <a:lstStyle/>
                    <a:p>
                      <a:pPr marL="171450" lvl="0" indent="-171450">
                        <a:buFont typeface="Arial" panose="020B0604020202020204" pitchFamily="34" charset="0"/>
                        <a:buChar char="•"/>
                      </a:pPr>
                      <a:r>
                        <a:rPr lang="en-US" sz="1100" u="none" strike="noStrike" noProof="0"/>
                        <a:t>bathrooms</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40101994"/>
                  </a:ext>
                </a:extLst>
              </a:tr>
              <a:tr h="290195">
                <a:tc>
                  <a:txBody>
                    <a:bodyPr/>
                    <a:lstStyle/>
                    <a:p>
                      <a:pPr marL="171450" lvl="0" indent="-171450">
                        <a:buFont typeface="Arial" panose="020B0604020202020204" pitchFamily="34" charset="0"/>
                        <a:buChar char="•"/>
                      </a:pPr>
                      <a:r>
                        <a:rPr lang="en-US" sz="1100" u="none" strike="noStrike" noProof="0"/>
                        <a:t>city</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50529025"/>
                  </a:ext>
                </a:extLst>
              </a:tr>
              <a:tr h="290195">
                <a:tc>
                  <a:txBody>
                    <a:bodyPr/>
                    <a:lstStyle/>
                    <a:p>
                      <a:pPr marL="171450" lvl="0" indent="-171450">
                        <a:buFont typeface="Arial" panose="020B0604020202020204" pitchFamily="34" charset="0"/>
                        <a:buChar char="•"/>
                      </a:pPr>
                      <a:r>
                        <a:rPr lang="en-US" sz="1100" noProof="0"/>
                        <a:t>host</a:t>
                      </a:r>
                      <a:r>
                        <a:rPr lang="en-US" sz="1100"/>
                        <a:t>_identity_verified</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635063668"/>
                  </a:ext>
                </a:extLst>
              </a:tr>
              <a:tr h="290195">
                <a:tc>
                  <a:txBody>
                    <a:bodyPr/>
                    <a:lstStyle/>
                    <a:p>
                      <a:pPr marL="171450" lvl="0" indent="-171450">
                        <a:buFont typeface="Arial" panose="020B0604020202020204" pitchFamily="34" charset="0"/>
                        <a:buChar char="•"/>
                      </a:pPr>
                      <a:r>
                        <a:rPr lang="en-US" sz="1100"/>
                        <a:t>Last_review</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936694463"/>
                  </a:ext>
                </a:extLst>
              </a:tr>
              <a:tr h="290195">
                <a:tc>
                  <a:txBody>
                    <a:bodyPr/>
                    <a:lstStyle/>
                    <a:p>
                      <a:pPr marL="171450" lvl="0" indent="-171450">
                        <a:buFont typeface="Arial" panose="020B0604020202020204" pitchFamily="34" charset="0"/>
                        <a:buChar char="•"/>
                      </a:pPr>
                      <a:r>
                        <a:rPr lang="en-US" sz="1100"/>
                        <a:t>neighbourhood</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659144818"/>
                  </a:ext>
                </a:extLst>
              </a:tr>
              <a:tr h="290195">
                <a:tc>
                  <a:txBody>
                    <a:bodyPr/>
                    <a:lstStyle/>
                    <a:p>
                      <a:pPr marL="171450" lvl="0" indent="-171450">
                        <a:buFont typeface="Arial" panose="020B0604020202020204" pitchFamily="34" charset="0"/>
                        <a:buChar char="•"/>
                      </a:pPr>
                      <a:r>
                        <a:rPr lang="en-US" sz="1100"/>
                        <a:t>zipcode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989321068"/>
                  </a:ext>
                </a:extLst>
              </a:tr>
            </a:tbl>
          </a:graphicData>
        </a:graphic>
      </p:graphicFrame>
      <p:graphicFrame>
        <p:nvGraphicFramePr>
          <p:cNvPr id="5" name="Table 4">
            <a:extLst>
              <a:ext uri="{FF2B5EF4-FFF2-40B4-BE49-F238E27FC236}">
                <a16:creationId xmlns:a16="http://schemas.microsoft.com/office/drawing/2014/main" id="{1DDA277E-A55F-4FC5-8541-A881A33D51C6}"/>
              </a:ext>
            </a:extLst>
          </p:cNvPr>
          <p:cNvGraphicFramePr>
            <a:graphicFrameLocks noGrp="1"/>
          </p:cNvGraphicFramePr>
          <p:nvPr>
            <p:extLst>
              <p:ext uri="{D42A27DB-BD31-4B8C-83A1-F6EECF244321}">
                <p14:modId xmlns:p14="http://schemas.microsoft.com/office/powerpoint/2010/main" val="357316586"/>
              </p:ext>
            </p:extLst>
          </p:nvPr>
        </p:nvGraphicFramePr>
        <p:xfrm>
          <a:off x="8702253" y="1617485"/>
          <a:ext cx="2662381" cy="4352925"/>
        </p:xfrm>
        <a:graphic>
          <a:graphicData uri="http://schemas.openxmlformats.org/drawingml/2006/table">
            <a:tbl>
              <a:tblPr bandRow="1">
                <a:tableStyleId>{2D5ABB26-0587-4C30-8999-92F81FD0307C}</a:tableStyleId>
              </a:tblPr>
              <a:tblGrid>
                <a:gridCol w="2662381">
                  <a:extLst>
                    <a:ext uri="{9D8B030D-6E8A-4147-A177-3AD203B41FA5}">
                      <a16:colId xmlns:a16="http://schemas.microsoft.com/office/drawing/2014/main" val="2877123501"/>
                    </a:ext>
                  </a:extLst>
                </a:gridCol>
              </a:tblGrid>
              <a:tr h="29019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bg1"/>
                          </a:solidFill>
                          <a:effectLst>
                            <a:outerShdw blurRad="38100" dist="38100" dir="2700000" algn="tl">
                              <a:srgbClr val="000000">
                                <a:alpha val="43137"/>
                              </a:srgbClr>
                            </a:outerShdw>
                          </a:effectLst>
                        </a:rPr>
                        <a:t>Feature Name</a:t>
                      </a:r>
                    </a:p>
                  </a:txBody>
                  <a:tcPr>
                    <a:lnB w="6350" cap="flat" cmpd="sng" algn="ctr">
                      <a:solidFill>
                        <a:schemeClr val="tx1">
                          <a:lumMod val="40000"/>
                          <a:lumOff val="6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055425648"/>
                  </a:ext>
                </a:extLst>
              </a:tr>
              <a:tr h="290195">
                <a:tc>
                  <a:txBody>
                    <a:bodyPr/>
                    <a:lstStyle/>
                    <a:p>
                      <a:pPr marL="171450" indent="-171450">
                        <a:buFont typeface="Arial" panose="020B0604020202020204" pitchFamily="34" charset="0"/>
                        <a:buChar char="•"/>
                      </a:pPr>
                      <a:r>
                        <a:rPr lang="en-US" sz="1100"/>
                        <a:t>room_type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68166406"/>
                  </a:ext>
                </a:extLst>
              </a:tr>
              <a:tr h="290195">
                <a:tc>
                  <a:txBody>
                    <a:bodyPr/>
                    <a:lstStyle/>
                    <a:p>
                      <a:pPr marL="171450" lvl="0" indent="-171450">
                        <a:buFont typeface="Arial" panose="020B0604020202020204" pitchFamily="34" charset="0"/>
                        <a:buChar char="•"/>
                      </a:pPr>
                      <a:r>
                        <a:rPr lang="en-US" sz="1100" u="none" strike="noStrike" noProof="0"/>
                        <a:t>bed_type</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042317965"/>
                  </a:ext>
                </a:extLst>
              </a:tr>
              <a:tr h="290195">
                <a:tc>
                  <a:txBody>
                    <a:bodyPr/>
                    <a:lstStyle/>
                    <a:p>
                      <a:pPr marL="171450" lvl="0" indent="-171450">
                        <a:buFont typeface="Arial" panose="020B0604020202020204" pitchFamily="34" charset="0"/>
                        <a:buChar char="•"/>
                      </a:pPr>
                      <a:r>
                        <a:rPr lang="en-US" sz="1100" u="none" strike="noStrike" noProof="0"/>
                        <a:t>description</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796441375"/>
                  </a:ext>
                </a:extLst>
              </a:tr>
              <a:tr h="290195">
                <a:tc>
                  <a:txBody>
                    <a:bodyPr/>
                    <a:lstStyle/>
                    <a:p>
                      <a:pPr marL="171450" lvl="0" indent="-171450">
                        <a:buFont typeface="Arial" panose="020B0604020202020204" pitchFamily="34" charset="0"/>
                        <a:buChar char="•"/>
                      </a:pPr>
                      <a:r>
                        <a:rPr lang="en-US" sz="1100"/>
                        <a:t>host_response_rate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182254148"/>
                  </a:ext>
                </a:extLst>
              </a:tr>
              <a:tr h="290195">
                <a:tc>
                  <a:txBody>
                    <a:bodyPr/>
                    <a:lstStyle/>
                    <a:p>
                      <a:pPr marL="171450" lvl="0" indent="-171450">
                        <a:buFont typeface="Arial" panose="020B0604020202020204" pitchFamily="34" charset="0"/>
                        <a:buChar char="•"/>
                      </a:pPr>
                      <a:r>
                        <a:rPr lang="en-US" sz="1100"/>
                        <a:t>Latitude</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28794707"/>
                  </a:ext>
                </a:extLst>
              </a:tr>
              <a:tr h="290195">
                <a:tc>
                  <a:txBody>
                    <a:bodyPr/>
                    <a:lstStyle/>
                    <a:p>
                      <a:pPr marL="171450" lvl="0" indent="-171450">
                        <a:buFont typeface="Arial" panose="020B0604020202020204" pitchFamily="34" charset="0"/>
                        <a:buChar char="•"/>
                      </a:pPr>
                      <a:r>
                        <a:rPr lang="en-US" sz="1100"/>
                        <a:t>Number_of_reviews</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847374557"/>
                  </a:ext>
                </a:extLst>
              </a:tr>
              <a:tr h="290195">
                <a:tc>
                  <a:txBody>
                    <a:bodyPr/>
                    <a:lstStyle/>
                    <a:p>
                      <a:pPr marL="171450" lvl="0" indent="-171450">
                        <a:buFont typeface="Arial" panose="020B0604020202020204" pitchFamily="34" charset="0"/>
                        <a:buChar char="•"/>
                      </a:pPr>
                      <a:r>
                        <a:rPr lang="en-US" sz="1100"/>
                        <a:t>bedrooms</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359402016"/>
                  </a:ext>
                </a:extLst>
              </a:tr>
              <a:tr h="290195">
                <a:tc>
                  <a:txBody>
                    <a:bodyPr/>
                    <a:lstStyle/>
                    <a:p>
                      <a:pPr marL="171450" lvl="0" indent="-171450">
                        <a:buFont typeface="Arial" panose="020B0604020202020204" pitchFamily="34" charset="0"/>
                        <a:buChar char="•"/>
                      </a:pPr>
                      <a:r>
                        <a:rPr lang="en-US" sz="1100" u="none" strike="noStrike" noProof="0"/>
                        <a:t>amenities</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379926608"/>
                  </a:ext>
                </a:extLst>
              </a:tr>
              <a:tr h="290195">
                <a:tc>
                  <a:txBody>
                    <a:bodyPr/>
                    <a:lstStyle/>
                    <a:p>
                      <a:pPr marL="171450" lvl="0" indent="-171450">
                        <a:buFont typeface="Arial" panose="020B0604020202020204" pitchFamily="34" charset="0"/>
                        <a:buChar char="•"/>
                      </a:pPr>
                      <a:r>
                        <a:rPr lang="en-US" sz="1100" u="none" strike="noStrike" noProof="0"/>
                        <a:t>cancellation_policy</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106327824"/>
                  </a:ext>
                </a:extLst>
              </a:tr>
              <a:tr h="290195">
                <a:tc>
                  <a:txBody>
                    <a:bodyPr/>
                    <a:lstStyle/>
                    <a:p>
                      <a:pPr marL="171450" lvl="0" indent="-171450">
                        <a:buFont typeface="Arial" panose="020B0604020202020204" pitchFamily="34" charset="0"/>
                        <a:buChar char="•"/>
                      </a:pPr>
                      <a:r>
                        <a:rPr lang="en-US" sz="1100" u="none" strike="noStrike" noProof="0"/>
                        <a:t>first_review</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3251892578"/>
                  </a:ext>
                </a:extLst>
              </a:tr>
              <a:tr h="290195">
                <a:tc>
                  <a:txBody>
                    <a:bodyPr/>
                    <a:lstStyle/>
                    <a:p>
                      <a:pPr marL="171450" lvl="0" indent="-171450">
                        <a:buFont typeface="Arial" panose="020B0604020202020204" pitchFamily="34" charset="0"/>
                        <a:buChar char="•"/>
                      </a:pPr>
                      <a:r>
                        <a:rPr lang="en-US" sz="1100" u="none" strike="noStrike" noProof="0"/>
                        <a:t>Host_since</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2068499056"/>
                  </a:ext>
                </a:extLst>
              </a:tr>
              <a:tr h="290195">
                <a:tc>
                  <a:txBody>
                    <a:bodyPr/>
                    <a:lstStyle/>
                    <a:p>
                      <a:pPr marL="171450" lvl="0" indent="-171450">
                        <a:buFont typeface="Arial" panose="020B0604020202020204" pitchFamily="34" charset="0"/>
                        <a:buChar char="•"/>
                      </a:pPr>
                      <a:r>
                        <a:rPr lang="en-US" sz="1100" u="none" strike="noStrike" noProof="0"/>
                        <a:t>longitude</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44358554"/>
                  </a:ext>
                </a:extLst>
              </a:tr>
              <a:tr h="290195">
                <a:tc>
                  <a:txBody>
                    <a:bodyPr/>
                    <a:lstStyle/>
                    <a:p>
                      <a:pPr marL="171450" lvl="0" indent="-171450">
                        <a:buFont typeface="Arial" panose="020B0604020202020204" pitchFamily="34" charset="0"/>
                        <a:buChar char="•"/>
                      </a:pPr>
                      <a:r>
                        <a:rPr lang="en-US" sz="1100" u="none" strike="noStrike" noProof="0"/>
                        <a:t>Review_scores_rating</a:t>
                      </a:r>
                      <a:endParaRPr lang="en-US" sz="1100"/>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572627951"/>
                  </a:ext>
                </a:extLst>
              </a:tr>
              <a:tr h="290195">
                <a:tc>
                  <a:txBody>
                    <a:bodyPr/>
                    <a:lstStyle/>
                    <a:p>
                      <a:pPr marL="171450" lvl="0" indent="-171450">
                        <a:buFont typeface="Arial" panose="020B0604020202020204" pitchFamily="34" charset="0"/>
                        <a:buChar char="•"/>
                      </a:pPr>
                      <a:r>
                        <a:rPr lang="en-US" sz="1100"/>
                        <a:t>beds</a:t>
                      </a:r>
                    </a:p>
                  </a:txBody>
                  <a:tcP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837289003"/>
                  </a:ext>
                </a:extLst>
              </a:tr>
            </a:tbl>
          </a:graphicData>
        </a:graphic>
      </p:graphicFrame>
      <p:sp>
        <p:nvSpPr>
          <p:cNvPr id="6" name="Oval 5">
            <a:extLst>
              <a:ext uri="{FF2B5EF4-FFF2-40B4-BE49-F238E27FC236}">
                <a16:creationId xmlns:a16="http://schemas.microsoft.com/office/drawing/2014/main" id="{E193BE15-A3F7-48F7-938F-15CCE1649716}"/>
              </a:ext>
            </a:extLst>
          </p:cNvPr>
          <p:cNvSpPr>
            <a:spLocks noChangeAspect="1"/>
          </p:cNvSpPr>
          <p:nvPr/>
        </p:nvSpPr>
        <p:spPr>
          <a:xfrm>
            <a:off x="5723883" y="1996534"/>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9ACBFBD-8422-4538-8A0A-247FEBA5FF4C}"/>
              </a:ext>
            </a:extLst>
          </p:cNvPr>
          <p:cNvSpPr>
            <a:spLocks noChangeAspect="1"/>
          </p:cNvSpPr>
          <p:nvPr/>
        </p:nvSpPr>
        <p:spPr>
          <a:xfrm>
            <a:off x="5723883" y="2287405"/>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43F84A4-EC60-465F-B3B0-7FF46E6CB4AB}"/>
              </a:ext>
            </a:extLst>
          </p:cNvPr>
          <p:cNvSpPr>
            <a:spLocks noChangeAspect="1"/>
          </p:cNvSpPr>
          <p:nvPr/>
        </p:nvSpPr>
        <p:spPr>
          <a:xfrm>
            <a:off x="5723883" y="2578276"/>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2F3AC7B-C427-4F4A-92FA-80BC22BF8E59}"/>
              </a:ext>
            </a:extLst>
          </p:cNvPr>
          <p:cNvSpPr>
            <a:spLocks noChangeAspect="1"/>
          </p:cNvSpPr>
          <p:nvPr/>
        </p:nvSpPr>
        <p:spPr>
          <a:xfrm>
            <a:off x="5723883" y="2869147"/>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A804CB-6C2D-4746-8513-F1478592C6A1}"/>
              </a:ext>
            </a:extLst>
          </p:cNvPr>
          <p:cNvSpPr>
            <a:spLocks noChangeAspect="1"/>
          </p:cNvSpPr>
          <p:nvPr/>
        </p:nvSpPr>
        <p:spPr>
          <a:xfrm>
            <a:off x="5723883" y="3160018"/>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194065E-9877-41BA-899D-C031FF7693CA}"/>
              </a:ext>
            </a:extLst>
          </p:cNvPr>
          <p:cNvSpPr>
            <a:spLocks noChangeAspect="1"/>
          </p:cNvSpPr>
          <p:nvPr/>
        </p:nvSpPr>
        <p:spPr>
          <a:xfrm>
            <a:off x="5723883" y="3450889"/>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B2BD3BF-8DE7-4569-8F28-9FFE5A258A54}"/>
              </a:ext>
            </a:extLst>
          </p:cNvPr>
          <p:cNvSpPr>
            <a:spLocks noChangeAspect="1"/>
          </p:cNvSpPr>
          <p:nvPr/>
        </p:nvSpPr>
        <p:spPr>
          <a:xfrm>
            <a:off x="5723883" y="3741760"/>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72C5FF0-55BD-425C-84F8-A464C313F7B1}"/>
              </a:ext>
            </a:extLst>
          </p:cNvPr>
          <p:cNvSpPr>
            <a:spLocks noChangeAspect="1"/>
          </p:cNvSpPr>
          <p:nvPr/>
        </p:nvSpPr>
        <p:spPr>
          <a:xfrm>
            <a:off x="5723883" y="4032631"/>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8284861-0EFB-4869-AE68-C068E2A15CAB}"/>
              </a:ext>
            </a:extLst>
          </p:cNvPr>
          <p:cNvSpPr>
            <a:spLocks noChangeAspect="1"/>
          </p:cNvSpPr>
          <p:nvPr/>
        </p:nvSpPr>
        <p:spPr>
          <a:xfrm>
            <a:off x="5723883" y="4323502"/>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82E5D8B-5438-4D70-9DF8-D4CDA016DF94}"/>
              </a:ext>
            </a:extLst>
          </p:cNvPr>
          <p:cNvSpPr>
            <a:spLocks noChangeAspect="1"/>
          </p:cNvSpPr>
          <p:nvPr/>
        </p:nvSpPr>
        <p:spPr>
          <a:xfrm>
            <a:off x="5723883" y="4614373"/>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B7BE9D-BB3C-4D7C-855B-8C825D2C4925}"/>
              </a:ext>
            </a:extLst>
          </p:cNvPr>
          <p:cNvSpPr>
            <a:spLocks noChangeAspect="1"/>
          </p:cNvSpPr>
          <p:nvPr/>
        </p:nvSpPr>
        <p:spPr>
          <a:xfrm>
            <a:off x="5723883" y="4905244"/>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13CA4BC-61F1-4BA3-88C8-96D99673B8CC}"/>
              </a:ext>
            </a:extLst>
          </p:cNvPr>
          <p:cNvSpPr>
            <a:spLocks noChangeAspect="1"/>
          </p:cNvSpPr>
          <p:nvPr/>
        </p:nvSpPr>
        <p:spPr>
          <a:xfrm>
            <a:off x="5723883" y="5196115"/>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A650F6A-E677-44FE-96E9-63A6A8024958}"/>
              </a:ext>
            </a:extLst>
          </p:cNvPr>
          <p:cNvSpPr>
            <a:spLocks noChangeAspect="1"/>
          </p:cNvSpPr>
          <p:nvPr/>
        </p:nvSpPr>
        <p:spPr>
          <a:xfrm>
            <a:off x="5723883" y="5486986"/>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383875B-55C8-4B2E-80C9-B6071E317A74}"/>
              </a:ext>
            </a:extLst>
          </p:cNvPr>
          <p:cNvSpPr>
            <a:spLocks noChangeAspect="1"/>
          </p:cNvSpPr>
          <p:nvPr/>
        </p:nvSpPr>
        <p:spPr>
          <a:xfrm>
            <a:off x="5724972" y="5777857"/>
            <a:ext cx="98295" cy="100584"/>
          </a:xfrm>
          <a:prstGeom prst="ellipse">
            <a:avLst/>
          </a:prstGeom>
          <a:solidFill>
            <a:srgbClr val="FF5A5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793B95C-9365-495A-B077-14832266C487}"/>
              </a:ext>
            </a:extLst>
          </p:cNvPr>
          <p:cNvSpPr>
            <a:spLocks noChangeAspect="1"/>
          </p:cNvSpPr>
          <p:nvPr/>
        </p:nvSpPr>
        <p:spPr>
          <a:xfrm>
            <a:off x="8763603" y="1996534"/>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8C6E009-6D61-4F62-87D2-8CA156D58E63}"/>
              </a:ext>
            </a:extLst>
          </p:cNvPr>
          <p:cNvSpPr>
            <a:spLocks noChangeAspect="1"/>
          </p:cNvSpPr>
          <p:nvPr/>
        </p:nvSpPr>
        <p:spPr>
          <a:xfrm>
            <a:off x="8763603" y="2287405"/>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E5FC995-1BFB-4780-8545-11D0E1728883}"/>
              </a:ext>
            </a:extLst>
          </p:cNvPr>
          <p:cNvSpPr>
            <a:spLocks noChangeAspect="1"/>
          </p:cNvSpPr>
          <p:nvPr/>
        </p:nvSpPr>
        <p:spPr>
          <a:xfrm>
            <a:off x="8763603" y="2578276"/>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3D713F6-6262-4C0F-90CA-893D40DC9BD6}"/>
              </a:ext>
            </a:extLst>
          </p:cNvPr>
          <p:cNvSpPr>
            <a:spLocks noChangeAspect="1"/>
          </p:cNvSpPr>
          <p:nvPr/>
        </p:nvSpPr>
        <p:spPr>
          <a:xfrm>
            <a:off x="8763603" y="2869147"/>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B0F8916-2B9D-472B-A4FD-FBFB7D26DC05}"/>
              </a:ext>
            </a:extLst>
          </p:cNvPr>
          <p:cNvSpPr>
            <a:spLocks noChangeAspect="1"/>
          </p:cNvSpPr>
          <p:nvPr/>
        </p:nvSpPr>
        <p:spPr>
          <a:xfrm>
            <a:off x="8763603" y="3160018"/>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C9822BD-CFDC-45E0-BB89-D270249CD4EE}"/>
              </a:ext>
            </a:extLst>
          </p:cNvPr>
          <p:cNvSpPr>
            <a:spLocks noChangeAspect="1"/>
          </p:cNvSpPr>
          <p:nvPr/>
        </p:nvSpPr>
        <p:spPr>
          <a:xfrm>
            <a:off x="8763603" y="3450889"/>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752953B-570B-455B-B493-7DA4D8D4C46B}"/>
              </a:ext>
            </a:extLst>
          </p:cNvPr>
          <p:cNvSpPr>
            <a:spLocks noChangeAspect="1"/>
          </p:cNvSpPr>
          <p:nvPr/>
        </p:nvSpPr>
        <p:spPr>
          <a:xfrm>
            <a:off x="8763603" y="3741760"/>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AA5BD7-7572-4697-8A2C-A86CD81AC5F2}"/>
              </a:ext>
            </a:extLst>
          </p:cNvPr>
          <p:cNvSpPr>
            <a:spLocks noChangeAspect="1"/>
          </p:cNvSpPr>
          <p:nvPr/>
        </p:nvSpPr>
        <p:spPr>
          <a:xfrm>
            <a:off x="8763603" y="4032631"/>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5CCAE6-200D-4A55-B4BF-D5706DC149BB}"/>
              </a:ext>
            </a:extLst>
          </p:cNvPr>
          <p:cNvSpPr>
            <a:spLocks noChangeAspect="1"/>
          </p:cNvSpPr>
          <p:nvPr/>
        </p:nvSpPr>
        <p:spPr>
          <a:xfrm>
            <a:off x="8763603" y="4323502"/>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F13D6D4-D1E8-46A1-8C53-AF26533B03FB}"/>
              </a:ext>
            </a:extLst>
          </p:cNvPr>
          <p:cNvSpPr>
            <a:spLocks noChangeAspect="1"/>
          </p:cNvSpPr>
          <p:nvPr/>
        </p:nvSpPr>
        <p:spPr>
          <a:xfrm>
            <a:off x="8763603" y="4614373"/>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50882DF-54D8-4062-AB0F-27733C572B5A}"/>
              </a:ext>
            </a:extLst>
          </p:cNvPr>
          <p:cNvSpPr>
            <a:spLocks noChangeAspect="1"/>
          </p:cNvSpPr>
          <p:nvPr/>
        </p:nvSpPr>
        <p:spPr>
          <a:xfrm>
            <a:off x="8763603" y="4905244"/>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096CFDB-C1C7-4F84-8CDB-3894F7291210}"/>
              </a:ext>
            </a:extLst>
          </p:cNvPr>
          <p:cNvSpPr>
            <a:spLocks noChangeAspect="1"/>
          </p:cNvSpPr>
          <p:nvPr/>
        </p:nvSpPr>
        <p:spPr>
          <a:xfrm>
            <a:off x="8763603" y="5196115"/>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CF7A384-0B16-437F-AA5D-ED25AFD09864}"/>
              </a:ext>
            </a:extLst>
          </p:cNvPr>
          <p:cNvSpPr>
            <a:spLocks noChangeAspect="1"/>
          </p:cNvSpPr>
          <p:nvPr/>
        </p:nvSpPr>
        <p:spPr>
          <a:xfrm>
            <a:off x="8763603" y="5486986"/>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B6E601-D0F4-4F54-AEAE-79FF10BEE3C9}"/>
              </a:ext>
            </a:extLst>
          </p:cNvPr>
          <p:cNvSpPr>
            <a:spLocks noChangeAspect="1"/>
          </p:cNvSpPr>
          <p:nvPr/>
        </p:nvSpPr>
        <p:spPr>
          <a:xfrm>
            <a:off x="8764692" y="5777857"/>
            <a:ext cx="98295" cy="100584"/>
          </a:xfrm>
          <a:prstGeom prst="ellipse">
            <a:avLst/>
          </a:prstGeom>
          <a:solidFill>
            <a:srgbClr val="00A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BB96C02B-83B5-5544-A67D-214734FD0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796" y="4339967"/>
            <a:ext cx="1138305" cy="439645"/>
          </a:xfrm>
          <a:prstGeom prst="rect">
            <a:avLst/>
          </a:prstGeom>
        </p:spPr>
      </p:pic>
    </p:spTree>
    <p:extLst>
      <p:ext uri="{BB962C8B-B14F-4D97-AF65-F5344CB8AC3E}">
        <p14:creationId xmlns:p14="http://schemas.microsoft.com/office/powerpoint/2010/main" val="4168731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p:txBody>
          <a:bodyPr>
            <a:normAutofit/>
          </a:bodyPr>
          <a:lstStyle/>
          <a:p>
            <a:r>
              <a:rPr lang="en-US" sz="3600"/>
              <a:t>Data</a:t>
            </a:r>
            <a:r>
              <a:rPr lang="zh-CN" altLang="en-US" sz="3600"/>
              <a:t> </a:t>
            </a:r>
            <a:r>
              <a:rPr lang="en-US" altLang="zh-CN" sz="3600"/>
              <a:t>Overview:</a:t>
            </a:r>
            <a:r>
              <a:rPr lang="zh-CN" altLang="en-US" sz="3600"/>
              <a:t> </a:t>
            </a:r>
            <a:r>
              <a:rPr lang="en-US" altLang="zh-CN" sz="3600"/>
              <a:t>Limitations</a:t>
            </a:r>
            <a:endParaRPr lang="en-US" sz="3600"/>
          </a:p>
        </p:txBody>
      </p:sp>
      <p:sp>
        <p:nvSpPr>
          <p:cNvPr id="11" name="灯片编号占位符 10">
            <a:extLst>
              <a:ext uri="{FF2B5EF4-FFF2-40B4-BE49-F238E27FC236}">
                <a16:creationId xmlns:a16="http://schemas.microsoft.com/office/drawing/2014/main" id="{C038C774-69FD-4012-A6FD-228905EC5058}"/>
              </a:ext>
            </a:extLst>
          </p:cNvPr>
          <p:cNvSpPr>
            <a:spLocks noGrp="1"/>
          </p:cNvSpPr>
          <p:nvPr>
            <p:ph type="sldNum" sz="quarter" idx="12"/>
          </p:nvPr>
        </p:nvSpPr>
        <p:spPr/>
        <p:txBody>
          <a:bodyPr/>
          <a:lstStyle/>
          <a:p>
            <a:fld id="{330EA680-D336-4FF7-8B7A-9848BB0A1C32}" type="slidenum">
              <a:rPr lang="en-US" smtClean="0"/>
              <a:t>6</a:t>
            </a:fld>
            <a:endParaRPr lang="zh-CN" altLang="en-US"/>
          </a:p>
        </p:txBody>
      </p:sp>
      <p:grpSp>
        <p:nvGrpSpPr>
          <p:cNvPr id="21" name="组合 3">
            <a:extLst>
              <a:ext uri="{FF2B5EF4-FFF2-40B4-BE49-F238E27FC236}">
                <a16:creationId xmlns:a16="http://schemas.microsoft.com/office/drawing/2014/main" id="{4A3AA432-487B-4DA5-88FA-8389CE6D4F59}"/>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22" name="Arrow: Chevron 21">
              <a:extLst>
                <a:ext uri="{FF2B5EF4-FFF2-40B4-BE49-F238E27FC236}">
                  <a16:creationId xmlns:a16="http://schemas.microsoft.com/office/drawing/2014/main" id="{D99FCB2A-BF28-4CE9-B817-D49F8F80482A}"/>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23" name="Arrow: Chevron 22">
              <a:extLst>
                <a:ext uri="{FF2B5EF4-FFF2-40B4-BE49-F238E27FC236}">
                  <a16:creationId xmlns:a16="http://schemas.microsoft.com/office/drawing/2014/main" id="{7B0E8160-A45A-4FA3-8AB9-0BB787CB37AE}"/>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24" name="Arrow: Chevron 23">
              <a:extLst>
                <a:ext uri="{FF2B5EF4-FFF2-40B4-BE49-F238E27FC236}">
                  <a16:creationId xmlns:a16="http://schemas.microsoft.com/office/drawing/2014/main" id="{5AE359DF-DE7C-4313-8AA9-5BA81D52D960}"/>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5" name="Arrow: Chevron 24">
              <a:extLst>
                <a:ext uri="{FF2B5EF4-FFF2-40B4-BE49-F238E27FC236}">
                  <a16:creationId xmlns:a16="http://schemas.microsoft.com/office/drawing/2014/main" id="{FE91F9E7-0CA6-43FC-B0E5-5C18352F9EBD}"/>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6" name="Arrow: Chevron 25">
              <a:extLst>
                <a:ext uri="{FF2B5EF4-FFF2-40B4-BE49-F238E27FC236}">
                  <a16:creationId xmlns:a16="http://schemas.microsoft.com/office/drawing/2014/main" id="{498D22AE-A91C-43E0-9629-69AEB70B5A00}"/>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7" name="Arrow: Chevron 26">
              <a:extLst>
                <a:ext uri="{FF2B5EF4-FFF2-40B4-BE49-F238E27FC236}">
                  <a16:creationId xmlns:a16="http://schemas.microsoft.com/office/drawing/2014/main" id="{4562BC02-41F3-4DCB-9239-4BFDD5F64EF0}"/>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pSp>
        <p:nvGrpSpPr>
          <p:cNvPr id="17" name="Group 16">
            <a:extLst>
              <a:ext uri="{FF2B5EF4-FFF2-40B4-BE49-F238E27FC236}">
                <a16:creationId xmlns:a16="http://schemas.microsoft.com/office/drawing/2014/main" id="{F95FC6EC-3596-463B-B57E-0D234D4C00AF}"/>
              </a:ext>
            </a:extLst>
          </p:cNvPr>
          <p:cNvGrpSpPr/>
          <p:nvPr/>
        </p:nvGrpSpPr>
        <p:grpSpPr>
          <a:xfrm>
            <a:off x="4754642" y="2610566"/>
            <a:ext cx="1398102" cy="1403696"/>
            <a:chOff x="4722323" y="2315003"/>
            <a:chExt cx="1398102" cy="1403696"/>
          </a:xfrm>
        </p:grpSpPr>
        <p:grpSp>
          <p:nvGrpSpPr>
            <p:cNvPr id="13" name="Group 12">
              <a:extLst>
                <a:ext uri="{FF2B5EF4-FFF2-40B4-BE49-F238E27FC236}">
                  <a16:creationId xmlns:a16="http://schemas.microsoft.com/office/drawing/2014/main" id="{F11C9F06-9E02-4F11-A65F-A1D7FB6C6775}"/>
                </a:ext>
              </a:extLst>
            </p:cNvPr>
            <p:cNvGrpSpPr/>
            <p:nvPr/>
          </p:nvGrpSpPr>
          <p:grpSpPr>
            <a:xfrm>
              <a:off x="4964166" y="2558473"/>
              <a:ext cx="914400" cy="914400"/>
              <a:chOff x="1819395" y="3886200"/>
              <a:chExt cx="914400" cy="914400"/>
            </a:xfrm>
          </p:grpSpPr>
          <p:pic>
            <p:nvPicPr>
              <p:cNvPr id="9" name="Graphic 8" descr="Database">
                <a:extLst>
                  <a:ext uri="{FF2B5EF4-FFF2-40B4-BE49-F238E27FC236}">
                    <a16:creationId xmlns:a16="http://schemas.microsoft.com/office/drawing/2014/main" id="{D6C8A1A3-B024-409B-964A-F784C9DC9F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9395" y="3886200"/>
                <a:ext cx="914400" cy="914400"/>
              </a:xfrm>
              <a:prstGeom prst="rect">
                <a:avLst/>
              </a:prstGeom>
            </p:spPr>
          </p:pic>
          <p:pic>
            <p:nvPicPr>
              <p:cNvPr id="7" name="Graphic 6" descr="Question mark">
                <a:extLst>
                  <a:ext uri="{FF2B5EF4-FFF2-40B4-BE49-F238E27FC236}">
                    <a16:creationId xmlns:a16="http://schemas.microsoft.com/office/drawing/2014/main" id="{7169DA22-0AAE-47D5-9567-5B5FC143A7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4140" y="4165690"/>
                <a:ext cx="484910" cy="484910"/>
              </a:xfrm>
              <a:prstGeom prst="rect">
                <a:avLst/>
              </a:prstGeom>
              <a:effectLst>
                <a:outerShdw blurRad="63500" sx="102000" sy="102000" algn="ctr" rotWithShape="0">
                  <a:prstClr val="black">
                    <a:alpha val="40000"/>
                  </a:prstClr>
                </a:outerShdw>
              </a:effectLst>
            </p:spPr>
          </p:pic>
        </p:grpSp>
        <p:sp>
          <p:nvSpPr>
            <p:cNvPr id="15" name="Rectangle 14">
              <a:extLst>
                <a:ext uri="{FF2B5EF4-FFF2-40B4-BE49-F238E27FC236}">
                  <a16:creationId xmlns:a16="http://schemas.microsoft.com/office/drawing/2014/main" id="{6EBE8B5D-DD78-4972-9479-AB7FEE764E39}"/>
                </a:ext>
              </a:extLst>
            </p:cNvPr>
            <p:cNvSpPr>
              <a:spLocks noChangeAspect="1"/>
            </p:cNvSpPr>
            <p:nvPr/>
          </p:nvSpPr>
          <p:spPr>
            <a:xfrm rot="2700000">
              <a:off x="4719526" y="2317800"/>
              <a:ext cx="1403696" cy="1398102"/>
            </a:xfrm>
            <a:prstGeom prst="rect">
              <a:avLst/>
            </a:prstGeom>
            <a:noFill/>
            <a:ln w="38100">
              <a:solidFill>
                <a:srgbClr val="FF5A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D0C795B-1016-4B58-9B80-B1952E740C2A}"/>
              </a:ext>
            </a:extLst>
          </p:cNvPr>
          <p:cNvGrpSpPr/>
          <p:nvPr/>
        </p:nvGrpSpPr>
        <p:grpSpPr>
          <a:xfrm>
            <a:off x="6096000" y="3939398"/>
            <a:ext cx="1398102" cy="1403696"/>
            <a:chOff x="6071591" y="3902453"/>
            <a:chExt cx="1398102" cy="1403696"/>
          </a:xfrm>
        </p:grpSpPr>
        <p:pic>
          <p:nvPicPr>
            <p:cNvPr id="12" name="Graphic 11" descr="Warning">
              <a:extLst>
                <a:ext uri="{FF2B5EF4-FFF2-40B4-BE49-F238E27FC236}">
                  <a16:creationId xmlns:a16="http://schemas.microsoft.com/office/drawing/2014/main" id="{86DED046-DC24-4359-BCBC-2B9C6290C3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3434" y="4028786"/>
              <a:ext cx="914400" cy="914400"/>
            </a:xfrm>
            <a:prstGeom prst="rect">
              <a:avLst/>
            </a:prstGeom>
          </p:spPr>
        </p:pic>
        <p:sp>
          <p:nvSpPr>
            <p:cNvPr id="28" name="Rectangle 27">
              <a:extLst>
                <a:ext uri="{FF2B5EF4-FFF2-40B4-BE49-F238E27FC236}">
                  <a16:creationId xmlns:a16="http://schemas.microsoft.com/office/drawing/2014/main" id="{3F5ABDB1-6D32-482F-9319-C5A0DA2C5CCB}"/>
                </a:ext>
              </a:extLst>
            </p:cNvPr>
            <p:cNvSpPr>
              <a:spLocks noChangeAspect="1"/>
            </p:cNvSpPr>
            <p:nvPr/>
          </p:nvSpPr>
          <p:spPr>
            <a:xfrm rot="2700000">
              <a:off x="6068794" y="3905250"/>
              <a:ext cx="1403696" cy="1398102"/>
            </a:xfrm>
            <a:prstGeom prst="rect">
              <a:avLst/>
            </a:prstGeom>
            <a:noFill/>
            <a:ln w="38100">
              <a:solidFill>
                <a:srgbClr val="00A69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92A9A20-0E52-4F8A-83C0-A596EF4A08D5}"/>
              </a:ext>
            </a:extLst>
          </p:cNvPr>
          <p:cNvSpPr/>
          <p:nvPr/>
        </p:nvSpPr>
        <p:spPr>
          <a:xfrm>
            <a:off x="2392729" y="3735472"/>
            <a:ext cx="2095638" cy="400110"/>
          </a:xfrm>
          <a:prstGeom prst="rect">
            <a:avLst/>
          </a:prstGeom>
        </p:spPr>
        <p:txBody>
          <a:bodyPr wrap="none">
            <a:spAutoFit/>
          </a:bodyPr>
          <a:lstStyle/>
          <a:p>
            <a:pPr lvl="0"/>
            <a:r>
              <a:rPr lang="en-US" sz="2000" b="1"/>
              <a:t>MISSING VALUES</a:t>
            </a:r>
          </a:p>
        </p:txBody>
      </p:sp>
      <p:sp>
        <p:nvSpPr>
          <p:cNvPr id="20" name="Rectangle 19">
            <a:extLst>
              <a:ext uri="{FF2B5EF4-FFF2-40B4-BE49-F238E27FC236}">
                <a16:creationId xmlns:a16="http://schemas.microsoft.com/office/drawing/2014/main" id="{B2865DC0-4EFB-4D3F-A77A-53ED38C7E498}"/>
              </a:ext>
            </a:extLst>
          </p:cNvPr>
          <p:cNvSpPr/>
          <p:nvPr/>
        </p:nvSpPr>
        <p:spPr>
          <a:xfrm>
            <a:off x="8208481" y="3652391"/>
            <a:ext cx="2460417" cy="707886"/>
          </a:xfrm>
          <a:prstGeom prst="rect">
            <a:avLst/>
          </a:prstGeom>
        </p:spPr>
        <p:txBody>
          <a:bodyPr wrap="none">
            <a:spAutoFit/>
          </a:bodyPr>
          <a:lstStyle/>
          <a:p>
            <a:pPr lvl="0"/>
            <a:r>
              <a:rPr lang="en-US" sz="2000" b="1"/>
              <a:t>SUBJECTIVE DATA: </a:t>
            </a:r>
          </a:p>
          <a:p>
            <a:pPr lvl="0"/>
            <a:r>
              <a:rPr lang="en-US" sz="2000" b="1"/>
              <a:t>DESCRIPTION</a:t>
            </a:r>
          </a:p>
        </p:txBody>
      </p:sp>
    </p:spTree>
    <p:extLst>
      <p:ext uri="{BB962C8B-B14F-4D97-AF65-F5344CB8AC3E}">
        <p14:creationId xmlns:p14="http://schemas.microsoft.com/office/powerpoint/2010/main" val="108545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3" descr="Text&#10;&#10;Description automatically generated">
            <a:extLst>
              <a:ext uri="{FF2B5EF4-FFF2-40B4-BE49-F238E27FC236}">
                <a16:creationId xmlns:a16="http://schemas.microsoft.com/office/drawing/2014/main" id="{309E4597-E767-49A9-BEA9-0BA2F0FD9408}"/>
              </a:ext>
            </a:extLst>
          </p:cNvPr>
          <p:cNvPicPr>
            <a:picLocks noChangeAspect="1"/>
          </p:cNvPicPr>
          <p:nvPr/>
        </p:nvPicPr>
        <p:blipFill>
          <a:blip r:embed="rId2">
            <a:alphaModFix/>
          </a:blip>
          <a:stretch>
            <a:fillRect/>
          </a:stretch>
        </p:blipFill>
        <p:spPr>
          <a:xfrm>
            <a:off x="6817973" y="3692010"/>
            <a:ext cx="4504185" cy="2251730"/>
          </a:xfrm>
          <a:prstGeom prst="roundRect">
            <a:avLst>
              <a:gd name="adj" fmla="val 23942"/>
            </a:avLst>
          </a:prstGeom>
          <a:effectLst/>
        </p:spPr>
      </p:pic>
      <p:sp>
        <p:nvSpPr>
          <p:cNvPr id="2" name="Title 1">
            <a:extLst>
              <a:ext uri="{FF2B5EF4-FFF2-40B4-BE49-F238E27FC236}">
                <a16:creationId xmlns:a16="http://schemas.microsoft.com/office/drawing/2014/main" id="{C72DC925-F593-4D35-93DE-CE1944D7B346}"/>
              </a:ext>
            </a:extLst>
          </p:cNvPr>
          <p:cNvSpPr>
            <a:spLocks noGrp="1"/>
          </p:cNvSpPr>
          <p:nvPr>
            <p:ph type="title"/>
          </p:nvPr>
        </p:nvSpPr>
        <p:spPr>
          <a:xfrm>
            <a:off x="838200" y="448155"/>
            <a:ext cx="10515600" cy="1325563"/>
          </a:xfrm>
        </p:spPr>
        <p:txBody>
          <a:bodyPr>
            <a:normAutofit/>
          </a:bodyPr>
          <a:lstStyle/>
          <a:p>
            <a:r>
              <a:rPr lang="en-US" sz="3600"/>
              <a:t>Data</a:t>
            </a:r>
            <a:r>
              <a:rPr lang="zh-CN" altLang="en-US" sz="3600"/>
              <a:t> </a:t>
            </a:r>
            <a:r>
              <a:rPr lang="en-US" altLang="zh-CN" sz="3600"/>
              <a:t>Overview:</a:t>
            </a:r>
            <a:r>
              <a:rPr lang="zh-CN" altLang="en-US" sz="3600"/>
              <a:t> </a:t>
            </a:r>
            <a:r>
              <a:rPr lang="en-US" altLang="zh-CN"/>
              <a:t>Limitations</a:t>
            </a:r>
            <a:endParaRPr lang="en-US" sz="3600"/>
          </a:p>
        </p:txBody>
      </p:sp>
      <p:sp>
        <p:nvSpPr>
          <p:cNvPr id="11" name="灯片编号占位符 10">
            <a:extLst>
              <a:ext uri="{FF2B5EF4-FFF2-40B4-BE49-F238E27FC236}">
                <a16:creationId xmlns:a16="http://schemas.microsoft.com/office/drawing/2014/main" id="{C038C774-69FD-4012-A6FD-228905EC5058}"/>
              </a:ext>
            </a:extLst>
          </p:cNvPr>
          <p:cNvSpPr>
            <a:spLocks noGrp="1"/>
          </p:cNvSpPr>
          <p:nvPr>
            <p:ph type="sldNum" sz="quarter" idx="12"/>
          </p:nvPr>
        </p:nvSpPr>
        <p:spPr/>
        <p:txBody>
          <a:bodyPr/>
          <a:lstStyle/>
          <a:p>
            <a:fld id="{330EA680-D336-4FF7-8B7A-9848BB0A1C32}" type="slidenum">
              <a:rPr lang="en-US" smtClean="0"/>
              <a:t>7</a:t>
            </a:fld>
            <a:endParaRPr lang="zh-CN" altLang="en-US"/>
          </a:p>
        </p:txBody>
      </p:sp>
      <p:grpSp>
        <p:nvGrpSpPr>
          <p:cNvPr id="16" name="组合 3">
            <a:extLst>
              <a:ext uri="{FF2B5EF4-FFF2-40B4-BE49-F238E27FC236}">
                <a16:creationId xmlns:a16="http://schemas.microsoft.com/office/drawing/2014/main" id="{B96E9091-747B-4074-9755-D06A14084A1C}"/>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17" name="Arrow: Chevron 16">
              <a:extLst>
                <a:ext uri="{FF2B5EF4-FFF2-40B4-BE49-F238E27FC236}">
                  <a16:creationId xmlns:a16="http://schemas.microsoft.com/office/drawing/2014/main" id="{880B35F1-7410-444B-A1D4-41FC9B190FE9}"/>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18" name="Arrow: Chevron 17">
              <a:extLst>
                <a:ext uri="{FF2B5EF4-FFF2-40B4-BE49-F238E27FC236}">
                  <a16:creationId xmlns:a16="http://schemas.microsoft.com/office/drawing/2014/main" id="{B3B8DC45-4120-4008-8434-4CE981419FA7}"/>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19" name="Arrow: Chevron 18">
              <a:extLst>
                <a:ext uri="{FF2B5EF4-FFF2-40B4-BE49-F238E27FC236}">
                  <a16:creationId xmlns:a16="http://schemas.microsoft.com/office/drawing/2014/main" id="{F0B9402D-573C-4E60-8333-93CCDD9359F7}"/>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27" name="Arrow: Chevron 26">
              <a:extLst>
                <a:ext uri="{FF2B5EF4-FFF2-40B4-BE49-F238E27FC236}">
                  <a16:creationId xmlns:a16="http://schemas.microsoft.com/office/drawing/2014/main" id="{1627C171-36F1-43AC-B550-05CB59F502D2}"/>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28" name="Arrow: Chevron 27">
              <a:extLst>
                <a:ext uri="{FF2B5EF4-FFF2-40B4-BE49-F238E27FC236}">
                  <a16:creationId xmlns:a16="http://schemas.microsoft.com/office/drawing/2014/main" id="{C48F886F-C0DF-4798-B232-F7D09D5EEDBB}"/>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29" name="Arrow: Chevron 28">
              <a:extLst>
                <a:ext uri="{FF2B5EF4-FFF2-40B4-BE49-F238E27FC236}">
                  <a16:creationId xmlns:a16="http://schemas.microsoft.com/office/drawing/2014/main" id="{9532CC59-1A4A-4590-954B-A17F0235C89E}"/>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grpSp>
        <p:nvGrpSpPr>
          <p:cNvPr id="14" name="Group 13">
            <a:extLst>
              <a:ext uri="{FF2B5EF4-FFF2-40B4-BE49-F238E27FC236}">
                <a16:creationId xmlns:a16="http://schemas.microsoft.com/office/drawing/2014/main" id="{F3CFC35B-4C30-42F0-8E96-4B97F6F54184}"/>
              </a:ext>
            </a:extLst>
          </p:cNvPr>
          <p:cNvGrpSpPr/>
          <p:nvPr/>
        </p:nvGrpSpPr>
        <p:grpSpPr>
          <a:xfrm>
            <a:off x="1239874" y="2276682"/>
            <a:ext cx="557685" cy="559916"/>
            <a:chOff x="4722323" y="2315003"/>
            <a:chExt cx="1398102" cy="1403696"/>
          </a:xfrm>
        </p:grpSpPr>
        <p:grpSp>
          <p:nvGrpSpPr>
            <p:cNvPr id="20" name="Group 19">
              <a:extLst>
                <a:ext uri="{FF2B5EF4-FFF2-40B4-BE49-F238E27FC236}">
                  <a16:creationId xmlns:a16="http://schemas.microsoft.com/office/drawing/2014/main" id="{E010EE2D-2070-4AA2-B36B-BFBF4469973C}"/>
                </a:ext>
              </a:extLst>
            </p:cNvPr>
            <p:cNvGrpSpPr/>
            <p:nvPr/>
          </p:nvGrpSpPr>
          <p:grpSpPr>
            <a:xfrm>
              <a:off x="4964166" y="2558473"/>
              <a:ext cx="914400" cy="914400"/>
              <a:chOff x="1819395" y="3886200"/>
              <a:chExt cx="914400" cy="914400"/>
            </a:xfrm>
          </p:grpSpPr>
          <p:pic>
            <p:nvPicPr>
              <p:cNvPr id="22" name="Graphic 21" descr="Database">
                <a:extLst>
                  <a:ext uri="{FF2B5EF4-FFF2-40B4-BE49-F238E27FC236}">
                    <a16:creationId xmlns:a16="http://schemas.microsoft.com/office/drawing/2014/main" id="{02432314-859E-4354-B580-2305A3D59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395" y="3886200"/>
                <a:ext cx="914400" cy="914400"/>
              </a:xfrm>
              <a:prstGeom prst="rect">
                <a:avLst/>
              </a:prstGeom>
            </p:spPr>
          </p:pic>
          <p:pic>
            <p:nvPicPr>
              <p:cNvPr id="23" name="Graphic 22" descr="Question mark">
                <a:extLst>
                  <a:ext uri="{FF2B5EF4-FFF2-40B4-BE49-F238E27FC236}">
                    <a16:creationId xmlns:a16="http://schemas.microsoft.com/office/drawing/2014/main" id="{432B7580-D22D-44C5-9FE3-B0A155E256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4140" y="4165690"/>
                <a:ext cx="484910" cy="484910"/>
              </a:xfrm>
              <a:prstGeom prst="rect">
                <a:avLst/>
              </a:prstGeom>
              <a:effectLst>
                <a:outerShdw blurRad="63500" sx="102000" sy="102000" algn="ctr" rotWithShape="0">
                  <a:prstClr val="black">
                    <a:alpha val="40000"/>
                  </a:prstClr>
                </a:outerShdw>
              </a:effectLst>
            </p:spPr>
          </p:pic>
        </p:grpSp>
        <p:sp>
          <p:nvSpPr>
            <p:cNvPr id="21" name="Rectangle 20">
              <a:extLst>
                <a:ext uri="{FF2B5EF4-FFF2-40B4-BE49-F238E27FC236}">
                  <a16:creationId xmlns:a16="http://schemas.microsoft.com/office/drawing/2014/main" id="{1317E382-0B34-4279-A6E9-D7F248CBD3B5}"/>
                </a:ext>
              </a:extLst>
            </p:cNvPr>
            <p:cNvSpPr>
              <a:spLocks noChangeAspect="1"/>
            </p:cNvSpPr>
            <p:nvPr/>
          </p:nvSpPr>
          <p:spPr>
            <a:xfrm rot="2700000">
              <a:off x="4719526" y="2317800"/>
              <a:ext cx="1403696" cy="1398102"/>
            </a:xfrm>
            <a:prstGeom prst="rect">
              <a:avLst/>
            </a:prstGeom>
            <a:noFill/>
            <a:ln w="38100">
              <a:solidFill>
                <a:srgbClr val="FF5A5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651C006-E11B-4322-8C89-0A69C777FF9F}"/>
              </a:ext>
            </a:extLst>
          </p:cNvPr>
          <p:cNvGrpSpPr/>
          <p:nvPr/>
        </p:nvGrpSpPr>
        <p:grpSpPr>
          <a:xfrm>
            <a:off x="1239874" y="4585111"/>
            <a:ext cx="557685" cy="559916"/>
            <a:chOff x="6071591" y="3902453"/>
            <a:chExt cx="1398102" cy="1403696"/>
          </a:xfrm>
        </p:grpSpPr>
        <p:pic>
          <p:nvPicPr>
            <p:cNvPr id="25" name="Graphic 24" descr="Warning">
              <a:extLst>
                <a:ext uri="{FF2B5EF4-FFF2-40B4-BE49-F238E27FC236}">
                  <a16:creationId xmlns:a16="http://schemas.microsoft.com/office/drawing/2014/main" id="{0E7270DB-F8E1-43D8-9118-49C03B47C0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3434" y="4028786"/>
              <a:ext cx="914400" cy="914400"/>
            </a:xfrm>
            <a:prstGeom prst="rect">
              <a:avLst/>
            </a:prstGeom>
          </p:spPr>
        </p:pic>
        <p:sp>
          <p:nvSpPr>
            <p:cNvPr id="26" name="Rectangle 25">
              <a:extLst>
                <a:ext uri="{FF2B5EF4-FFF2-40B4-BE49-F238E27FC236}">
                  <a16:creationId xmlns:a16="http://schemas.microsoft.com/office/drawing/2014/main" id="{981463F9-E1E8-4133-AE40-DAA86D8CDC56}"/>
                </a:ext>
              </a:extLst>
            </p:cNvPr>
            <p:cNvSpPr>
              <a:spLocks noChangeAspect="1"/>
            </p:cNvSpPr>
            <p:nvPr/>
          </p:nvSpPr>
          <p:spPr>
            <a:xfrm rot="2700000">
              <a:off x="6068794" y="3905250"/>
              <a:ext cx="1403696" cy="1398102"/>
            </a:xfrm>
            <a:prstGeom prst="rect">
              <a:avLst/>
            </a:prstGeom>
            <a:noFill/>
            <a:ln w="38100">
              <a:solidFill>
                <a:srgbClr val="00A699"/>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2A76EAA-240D-4E76-9F37-E19D798BE2E6}"/>
              </a:ext>
            </a:extLst>
          </p:cNvPr>
          <p:cNvSpPr/>
          <p:nvPr/>
        </p:nvSpPr>
        <p:spPr>
          <a:xfrm>
            <a:off x="2196856" y="2233475"/>
            <a:ext cx="4132489" cy="338554"/>
          </a:xfrm>
          <a:prstGeom prst="rect">
            <a:avLst/>
          </a:prstGeom>
        </p:spPr>
        <p:txBody>
          <a:bodyPr wrap="square">
            <a:spAutoFit/>
          </a:bodyPr>
          <a:lstStyle/>
          <a:p>
            <a:pPr lvl="0"/>
            <a:r>
              <a:rPr lang="en-US" altLang="zh-CN" sz="1600"/>
              <a:t>12</a:t>
            </a:r>
            <a:r>
              <a:rPr lang="zh-CN" altLang="en-US" sz="1600"/>
              <a:t> </a:t>
            </a:r>
            <a:r>
              <a:rPr lang="en-US" altLang="zh-CN" sz="1600"/>
              <a:t>out</a:t>
            </a:r>
            <a:r>
              <a:rPr lang="zh-CN" altLang="en-US" sz="1600"/>
              <a:t> </a:t>
            </a:r>
            <a:r>
              <a:rPr lang="en-US" altLang="zh-CN" sz="1600"/>
              <a:t>of</a:t>
            </a:r>
            <a:r>
              <a:rPr lang="zh-CN" altLang="en-US" sz="1600"/>
              <a:t> </a:t>
            </a:r>
            <a:r>
              <a:rPr lang="en-US" altLang="zh-CN" sz="1600"/>
              <a:t>29</a:t>
            </a:r>
            <a:r>
              <a:rPr lang="zh-CN" altLang="en-US" sz="1600"/>
              <a:t> </a:t>
            </a:r>
            <a:r>
              <a:rPr lang="en-US" altLang="zh-CN" sz="1600"/>
              <a:t>columns</a:t>
            </a:r>
            <a:r>
              <a:rPr lang="zh-CN" altLang="en-US" sz="1600"/>
              <a:t> </a:t>
            </a:r>
            <a:r>
              <a:rPr lang="en-US" altLang="zh-CN" sz="1600"/>
              <a:t>have</a:t>
            </a:r>
            <a:r>
              <a:rPr lang="zh-CN" altLang="en-US" sz="1600"/>
              <a:t> </a:t>
            </a:r>
            <a:r>
              <a:rPr lang="en-US" altLang="zh-CN" sz="1600"/>
              <a:t>missing</a:t>
            </a:r>
            <a:r>
              <a:rPr lang="zh-CN" altLang="en-US" sz="1600"/>
              <a:t> </a:t>
            </a:r>
            <a:r>
              <a:rPr lang="en-US" altLang="zh-CN" sz="1600"/>
              <a:t>values</a:t>
            </a:r>
            <a:endParaRPr lang="en-US" sz="1600"/>
          </a:p>
        </p:txBody>
      </p:sp>
      <p:sp>
        <p:nvSpPr>
          <p:cNvPr id="5" name="Rectangle 4">
            <a:extLst>
              <a:ext uri="{FF2B5EF4-FFF2-40B4-BE49-F238E27FC236}">
                <a16:creationId xmlns:a16="http://schemas.microsoft.com/office/drawing/2014/main" id="{C0EB3010-8780-4D4E-8CED-2AFBDEAC89E3}"/>
              </a:ext>
            </a:extLst>
          </p:cNvPr>
          <p:cNvSpPr/>
          <p:nvPr/>
        </p:nvSpPr>
        <p:spPr>
          <a:xfrm>
            <a:off x="2197185" y="3987906"/>
            <a:ext cx="4131835" cy="1815882"/>
          </a:xfrm>
          <a:prstGeom prst="rect">
            <a:avLst/>
          </a:prstGeom>
        </p:spPr>
        <p:txBody>
          <a:bodyPr wrap="square">
            <a:spAutoFit/>
          </a:bodyPr>
          <a:lstStyle/>
          <a:p>
            <a:pPr lvl="0"/>
            <a:r>
              <a:rPr lang="en-US" altLang="zh-CN" sz="1600"/>
              <a:t>“Beautiful, sunlit brownstone 1-bedroom in the loveliest neighborhood in Brooklyn…”</a:t>
            </a:r>
            <a:endParaRPr lang="en-US" sz="1600"/>
          </a:p>
          <a:p>
            <a:pPr lvl="0"/>
            <a:r>
              <a:rPr lang="en-US" altLang="zh-CN" sz="1600"/>
              <a:t>“Cool, cozy, and comfortable studio located in the heart of the city…”</a:t>
            </a:r>
          </a:p>
          <a:p>
            <a:pPr lvl="0"/>
            <a:r>
              <a:rPr lang="en-US" sz="1600"/>
              <a:t>“Beautiful private room overlooking scenic views in San Francisco's upscale Noe Valley neighborhood…”</a:t>
            </a:r>
          </a:p>
        </p:txBody>
      </p:sp>
      <p:graphicFrame>
        <p:nvGraphicFramePr>
          <p:cNvPr id="31" name="Table 12">
            <a:extLst>
              <a:ext uri="{FF2B5EF4-FFF2-40B4-BE49-F238E27FC236}">
                <a16:creationId xmlns:a16="http://schemas.microsoft.com/office/drawing/2014/main" id="{A755EB26-C232-4069-9184-1B092D1C8449}"/>
              </a:ext>
            </a:extLst>
          </p:cNvPr>
          <p:cNvGraphicFramePr>
            <a:graphicFrameLocks/>
          </p:cNvGraphicFramePr>
          <p:nvPr>
            <p:extLst>
              <p:ext uri="{D42A27DB-BD31-4B8C-83A1-F6EECF244321}">
                <p14:modId xmlns:p14="http://schemas.microsoft.com/office/powerpoint/2010/main" val="3620908252"/>
              </p:ext>
            </p:extLst>
          </p:nvPr>
        </p:nvGraphicFramePr>
        <p:xfrm>
          <a:off x="6753889" y="1492640"/>
          <a:ext cx="4523359" cy="1828800"/>
        </p:xfrm>
        <a:graphic>
          <a:graphicData uri="http://schemas.openxmlformats.org/drawingml/2006/table">
            <a:tbl>
              <a:tblPr firstRow="1" bandRow="1">
                <a:tableStyleId>{2D5ABB26-0587-4C30-8999-92F81FD0307C}</a:tableStyleId>
              </a:tblPr>
              <a:tblGrid>
                <a:gridCol w="1608455">
                  <a:extLst>
                    <a:ext uri="{9D8B030D-6E8A-4147-A177-3AD203B41FA5}">
                      <a16:colId xmlns:a16="http://schemas.microsoft.com/office/drawing/2014/main" val="4102541435"/>
                    </a:ext>
                  </a:extLst>
                </a:gridCol>
                <a:gridCol w="652780">
                  <a:extLst>
                    <a:ext uri="{9D8B030D-6E8A-4147-A177-3AD203B41FA5}">
                      <a16:colId xmlns:a16="http://schemas.microsoft.com/office/drawing/2014/main" val="1819389723"/>
                    </a:ext>
                  </a:extLst>
                </a:gridCol>
                <a:gridCol w="1609344">
                  <a:extLst>
                    <a:ext uri="{9D8B030D-6E8A-4147-A177-3AD203B41FA5}">
                      <a16:colId xmlns:a16="http://schemas.microsoft.com/office/drawing/2014/main" val="2571309786"/>
                    </a:ext>
                  </a:extLst>
                </a:gridCol>
                <a:gridCol w="652780">
                  <a:extLst>
                    <a:ext uri="{9D8B030D-6E8A-4147-A177-3AD203B41FA5}">
                      <a16:colId xmlns:a16="http://schemas.microsoft.com/office/drawing/2014/main" val="725921627"/>
                    </a:ext>
                  </a:extLst>
                </a:gridCol>
              </a:tblGrid>
              <a:tr h="221306">
                <a:tc>
                  <a:txBody>
                    <a:bodyPr/>
                    <a:lstStyle/>
                    <a:p>
                      <a:r>
                        <a:rPr lang="en-US" altLang="zh-CN" sz="1200" b="1"/>
                        <a:t>VARIABLE</a:t>
                      </a:r>
                      <a:endParaRPr lang="en-US" sz="1200" b="1">
                        <a:solidFill>
                          <a:schemeClr val="bg1"/>
                        </a:solidFill>
                      </a:endParaRPr>
                    </a:p>
                  </a:txBody>
                  <a:tcPr>
                    <a:lnB w="12700" cap="flat" cmpd="sng" algn="ctr">
                      <a:solidFill>
                        <a:srgbClr val="000000"/>
                      </a:solidFill>
                      <a:prstDash val="solid"/>
                      <a:round/>
                      <a:headEnd type="none" w="med" len="med"/>
                      <a:tailEnd type="none" w="med" len="med"/>
                    </a:lnB>
                  </a:tcPr>
                </a:tc>
                <a:tc>
                  <a:txBody>
                    <a:bodyPr/>
                    <a:lstStyle/>
                    <a:p>
                      <a:pPr algn="r"/>
                      <a:r>
                        <a:rPr lang="en-US" altLang="zh-CN" sz="1200" b="1"/>
                        <a:t>%</a:t>
                      </a:r>
                      <a:endParaRPr lang="en-US" sz="1200" b="1">
                        <a:solidFill>
                          <a:schemeClr val="bg1"/>
                        </a:solidFill>
                      </a:endParaRPr>
                    </a:p>
                  </a:txBody>
                  <a:tcPr>
                    <a:lnB w="12700" cap="flat" cmpd="sng" algn="ctr">
                      <a:solidFill>
                        <a:srgbClr val="000000"/>
                      </a:solidFill>
                      <a:prstDash val="solid"/>
                      <a:round/>
                      <a:headEnd type="none" w="med" len="med"/>
                      <a:tailEnd type="none" w="med" len="med"/>
                    </a:lnB>
                  </a:tcPr>
                </a:tc>
                <a:tc>
                  <a:txBody>
                    <a:bodyPr/>
                    <a:lstStyle/>
                    <a:p>
                      <a:r>
                        <a:rPr lang="en-US" altLang="zh-CN" sz="1200" b="1"/>
                        <a:t>VARIABLE</a:t>
                      </a:r>
                      <a:endParaRPr lang="en-US" sz="1200" b="1">
                        <a:solidFill>
                          <a:schemeClr val="bg1"/>
                        </a:solidFill>
                      </a:endParaRPr>
                    </a:p>
                  </a:txBody>
                  <a:tcPr>
                    <a:lnB w="12700" cap="flat" cmpd="sng" algn="ctr">
                      <a:solidFill>
                        <a:srgbClr val="000000"/>
                      </a:solidFill>
                      <a:prstDash val="solid"/>
                      <a:round/>
                      <a:headEnd type="none" w="med" len="med"/>
                      <a:tailEnd type="none" w="med" len="med"/>
                    </a:lnB>
                  </a:tcPr>
                </a:tc>
                <a:tc>
                  <a:txBody>
                    <a:bodyPr/>
                    <a:lstStyle/>
                    <a:p>
                      <a:pPr algn="r"/>
                      <a:r>
                        <a:rPr lang="en-US" altLang="zh-CN" sz="1200" b="1"/>
                        <a:t>%</a:t>
                      </a:r>
                      <a:endParaRPr lang="en-US" sz="1200" b="1">
                        <a:solidFill>
                          <a:schemeClr val="bg1"/>
                        </a:solidFill>
                      </a:endParaRPr>
                    </a:p>
                  </a:txBody>
                  <a:tcP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8806978"/>
                  </a:ext>
                </a:extLst>
              </a:tr>
              <a:tr h="221306">
                <a:tc>
                  <a:txBody>
                    <a:bodyPr/>
                    <a:lstStyle/>
                    <a:p>
                      <a:r>
                        <a:rPr lang="en-US" altLang="zh-CN" sz="1100"/>
                        <a:t>bathrooms</a:t>
                      </a:r>
                      <a:endParaRPr lang="en-US" sz="1100"/>
                    </a:p>
                  </a:txBody>
                  <a:tcPr>
                    <a:lnT w="12700" cap="flat" cmpd="sng" algn="ctr">
                      <a:solidFill>
                        <a:srgbClr val="00000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r"/>
                      <a:r>
                        <a:rPr lang="en-US" altLang="zh-CN" sz="1100"/>
                        <a:t>0.28%</a:t>
                      </a:r>
                      <a:endParaRPr lang="en-US" sz="1100" b="1"/>
                    </a:p>
                  </a:txBody>
                  <a:tcPr>
                    <a:lnT w="12700" cap="flat" cmpd="sng" algn="ctr">
                      <a:solidFill>
                        <a:srgbClr val="00000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err="1"/>
                        <a:t>last_review</a:t>
                      </a:r>
                      <a:endParaRPr lang="en-US" sz="1100"/>
                    </a:p>
                  </a:txBody>
                  <a:tcPr>
                    <a:lnT w="12700" cap="flat" cmpd="sng" algn="ctr">
                      <a:solidFill>
                        <a:srgbClr val="00000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0.002%</a:t>
                      </a:r>
                      <a:endParaRPr lang="en-US" altLang="zh-CN" sz="1100" b="1"/>
                    </a:p>
                  </a:txBody>
                  <a:tcPr>
                    <a:lnT w="12700" cap="flat" cmpd="sng" algn="ctr">
                      <a:solidFill>
                        <a:srgbClr val="00000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26649753"/>
                  </a:ext>
                </a:extLst>
              </a:tr>
              <a:tr h="221306">
                <a:tc>
                  <a:txBody>
                    <a:bodyPr/>
                    <a:lstStyle/>
                    <a:p>
                      <a:r>
                        <a:rPr lang="en-US" altLang="zh-CN" sz="1100" err="1"/>
                        <a:t>first_review</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r"/>
                      <a:r>
                        <a:rPr lang="en-US" altLang="zh-CN" sz="1100"/>
                        <a:t>0.002%</a:t>
                      </a:r>
                      <a:endParaRPr lang="en-US"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err="1"/>
                        <a:t>neighbourhood</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8.80%</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26721163"/>
                  </a:ext>
                </a:extLst>
              </a:tr>
              <a:tr h="221306">
                <a:tc>
                  <a:txBody>
                    <a:bodyPr/>
                    <a:lstStyle/>
                    <a:p>
                      <a:pPr lvl="0">
                        <a:buNone/>
                      </a:pPr>
                      <a:r>
                        <a:rPr lang="en-US" sz="1100" u="none" strike="noStrike" noProof="0" err="1"/>
                        <a:t>host_has_profile_pic</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0.25%</a:t>
                      </a:r>
                      <a:endParaRPr lang="en-US"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err="1"/>
                        <a:t>thumbnail_url</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10.1%</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22998821"/>
                  </a:ext>
                </a:extLst>
              </a:tr>
              <a:tr h="221306">
                <a:tc>
                  <a:txBody>
                    <a:bodyPr/>
                    <a:lstStyle/>
                    <a:p>
                      <a:pPr lvl="0">
                        <a:buNone/>
                      </a:pPr>
                      <a:r>
                        <a:rPr lang="en-US" sz="1100" err="1"/>
                        <a:t>host_identity_verified</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0.25%</a:t>
                      </a:r>
                      <a:endParaRPr lang="en-US"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err="1"/>
                        <a:t>zipcode</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1.17%</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09304790"/>
                  </a:ext>
                </a:extLst>
              </a:tr>
              <a:tr h="221306">
                <a:tc>
                  <a:txBody>
                    <a:bodyPr/>
                    <a:lstStyle/>
                    <a:p>
                      <a:pPr lvl="0">
                        <a:buNone/>
                      </a:pPr>
                      <a:r>
                        <a:rPr lang="en-US" sz="1100" err="1"/>
                        <a:t>host_response_rate</a:t>
                      </a:r>
                      <a:r>
                        <a:rPr lang="en-US" sz="1100"/>
                        <a:t> </a:t>
                      </a:r>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16.3%</a:t>
                      </a:r>
                      <a:endParaRPr lang="en-US"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a:t>bedrooms</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0.12%</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2294025"/>
                  </a:ext>
                </a:extLst>
              </a:tr>
              <a:tr h="221306">
                <a:tc>
                  <a:txBody>
                    <a:bodyPr/>
                    <a:lstStyle/>
                    <a:p>
                      <a:pPr lvl="0">
                        <a:buNone/>
                      </a:pPr>
                      <a:r>
                        <a:rPr lang="en-US" altLang="zh-CN" sz="1100" err="1"/>
                        <a:t>host_since</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0.25%</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buNone/>
                      </a:pPr>
                      <a:r>
                        <a:rPr lang="en-US" altLang="zh-CN" sz="1100"/>
                        <a:t>beds</a:t>
                      </a:r>
                      <a:endParaRPr lang="en-US" sz="1100"/>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lvl="0" algn="r">
                        <a:buNone/>
                      </a:pPr>
                      <a:r>
                        <a:rPr lang="en-US" altLang="zh-CN" sz="1100"/>
                        <a:t>0.11%</a:t>
                      </a:r>
                      <a:endParaRPr lang="en-US" altLang="zh-CN" sz="1100" b="1"/>
                    </a:p>
                  </a:txBody>
                  <a:tcP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25069154"/>
                  </a:ext>
                </a:extLst>
              </a:tr>
            </a:tbl>
          </a:graphicData>
        </a:graphic>
      </p:graphicFrame>
    </p:spTree>
    <p:extLst>
      <p:ext uri="{BB962C8B-B14F-4D97-AF65-F5344CB8AC3E}">
        <p14:creationId xmlns:p14="http://schemas.microsoft.com/office/powerpoint/2010/main" val="369272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CA80-EE32-4957-AB5A-A7C048163E8B}"/>
              </a:ext>
            </a:extLst>
          </p:cNvPr>
          <p:cNvSpPr>
            <a:spLocks noGrp="1"/>
          </p:cNvSpPr>
          <p:nvPr>
            <p:ph type="title"/>
          </p:nvPr>
        </p:nvSpPr>
        <p:spPr>
          <a:xfrm>
            <a:off x="825659" y="846427"/>
            <a:ext cx="10515600" cy="1325563"/>
          </a:xfrm>
        </p:spPr>
        <p:txBody>
          <a:bodyPr/>
          <a:lstStyle/>
          <a:p>
            <a:r>
              <a:rPr lang="en-US" sz="3200">
                <a:ea typeface="+mj-lt"/>
                <a:cs typeface="+mj-lt"/>
              </a:rPr>
              <a:t>Data </a:t>
            </a:r>
            <a:r>
              <a:rPr lang="en-US" altLang="zh-CN" sz="3200">
                <a:ea typeface="+mj-lt"/>
                <a:cs typeface="+mj-lt"/>
              </a:rPr>
              <a:t>Overview:</a:t>
            </a:r>
            <a:r>
              <a:rPr lang="zh-CN" altLang="en-US" sz="3200">
                <a:ea typeface="+mj-lt"/>
                <a:cs typeface="+mj-lt"/>
              </a:rPr>
              <a:t> </a:t>
            </a:r>
            <a:r>
              <a:rPr lang="en-US" altLang="zh-CN" sz="3200">
                <a:ea typeface="+mj-lt"/>
                <a:cs typeface="+mj-lt"/>
              </a:rPr>
              <a:t>Correlation</a:t>
            </a:r>
            <a:r>
              <a:rPr lang="zh-CN" altLang="en-US" sz="3200">
                <a:ea typeface="+mj-lt"/>
                <a:cs typeface="+mj-lt"/>
              </a:rPr>
              <a:t> </a:t>
            </a:r>
            <a:r>
              <a:rPr lang="en-US" altLang="zh-CN" sz="3200">
                <a:ea typeface="+mj-lt"/>
                <a:cs typeface="+mj-lt"/>
              </a:rPr>
              <a:t>Matrix</a:t>
            </a:r>
            <a:r>
              <a:rPr lang="zh-CN" altLang="en-US" sz="3200">
                <a:ea typeface="+mj-lt"/>
                <a:cs typeface="+mj-lt"/>
              </a:rPr>
              <a:t> </a:t>
            </a:r>
            <a:r>
              <a:rPr lang="en-US" altLang="zh-CN" sz="3200">
                <a:ea typeface="+mj-lt"/>
                <a:cs typeface="+mj-lt"/>
              </a:rPr>
              <a:t>Heatmap</a:t>
            </a:r>
            <a:endParaRPr lang="en-US" sz="3200">
              <a:ea typeface="+mj-lt"/>
              <a:cs typeface="+mj-lt"/>
            </a:endParaRPr>
          </a:p>
          <a:p>
            <a:endParaRPr lang="en-US"/>
          </a:p>
        </p:txBody>
      </p:sp>
      <p:pic>
        <p:nvPicPr>
          <p:cNvPr id="6" name="Content Placeholder 5" descr="Chart, scatter chart&#10;&#10;Description automatically generated">
            <a:extLst>
              <a:ext uri="{FF2B5EF4-FFF2-40B4-BE49-F238E27FC236}">
                <a16:creationId xmlns:a16="http://schemas.microsoft.com/office/drawing/2014/main" id="{746F8304-DAE1-974F-B9E0-988FA24EBF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657" y="1796643"/>
            <a:ext cx="6036144" cy="4680910"/>
          </a:xfrm>
        </p:spPr>
      </p:pic>
      <p:sp>
        <p:nvSpPr>
          <p:cNvPr id="4" name="Slide Number Placeholder 3">
            <a:extLst>
              <a:ext uri="{FF2B5EF4-FFF2-40B4-BE49-F238E27FC236}">
                <a16:creationId xmlns:a16="http://schemas.microsoft.com/office/drawing/2014/main" id="{DC685300-6D49-40DE-B64D-5CDA35F6E5AD}"/>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3" name="Rounded Rectangle 2">
            <a:extLst>
              <a:ext uri="{FF2B5EF4-FFF2-40B4-BE49-F238E27FC236}">
                <a16:creationId xmlns:a16="http://schemas.microsoft.com/office/drawing/2014/main" id="{080CC5F2-0175-1045-879A-8E7EE675A846}"/>
              </a:ext>
            </a:extLst>
          </p:cNvPr>
          <p:cNvSpPr/>
          <p:nvPr/>
        </p:nvSpPr>
        <p:spPr>
          <a:xfrm>
            <a:off x="7647448" y="2409458"/>
            <a:ext cx="3253895" cy="284321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r>
              <a:rPr lang="en-US" altLang="zh-CN" sz="2400">
                <a:solidFill>
                  <a:schemeClr val="tx1"/>
                </a:solidFill>
              </a:rPr>
              <a:t>Beds,</a:t>
            </a:r>
            <a:r>
              <a:rPr lang="zh-CN" altLang="en-US" sz="2400">
                <a:solidFill>
                  <a:schemeClr val="tx1"/>
                </a:solidFill>
              </a:rPr>
              <a:t> </a:t>
            </a:r>
            <a:r>
              <a:rPr lang="en-US" altLang="zh-CN" sz="2400">
                <a:solidFill>
                  <a:schemeClr val="tx1"/>
                </a:solidFill>
              </a:rPr>
              <a:t>bedrooms,</a:t>
            </a:r>
            <a:r>
              <a:rPr lang="zh-CN" altLang="en-US" sz="2400">
                <a:solidFill>
                  <a:schemeClr val="tx1"/>
                </a:solidFill>
              </a:rPr>
              <a:t> </a:t>
            </a:r>
            <a:r>
              <a:rPr lang="en-US" altLang="zh-CN" sz="2400">
                <a:solidFill>
                  <a:schemeClr val="tx1"/>
                </a:solidFill>
              </a:rPr>
              <a:t>accommodates,</a:t>
            </a:r>
            <a:r>
              <a:rPr lang="zh-CN" altLang="en-US" sz="2400">
                <a:solidFill>
                  <a:schemeClr val="tx1"/>
                </a:solidFill>
              </a:rPr>
              <a:t> </a:t>
            </a:r>
            <a:r>
              <a:rPr lang="en-US" altLang="zh-CN" sz="2400">
                <a:solidFill>
                  <a:schemeClr val="tx1"/>
                </a:solidFill>
              </a:rPr>
              <a:t>and</a:t>
            </a:r>
            <a:r>
              <a:rPr lang="zh-CN" altLang="en-US" sz="2400">
                <a:solidFill>
                  <a:schemeClr val="tx1"/>
                </a:solidFill>
              </a:rPr>
              <a:t> </a:t>
            </a:r>
            <a:r>
              <a:rPr lang="en-US" altLang="zh-CN" sz="2400">
                <a:solidFill>
                  <a:schemeClr val="tx1"/>
                </a:solidFill>
              </a:rPr>
              <a:t>bathrooms</a:t>
            </a:r>
            <a:r>
              <a:rPr lang="zh-CN" altLang="en-US" sz="2400">
                <a:solidFill>
                  <a:schemeClr val="tx1"/>
                </a:solidFill>
              </a:rPr>
              <a:t> </a:t>
            </a:r>
            <a:r>
              <a:rPr lang="en-US" altLang="zh-CN" sz="2400">
                <a:solidFill>
                  <a:schemeClr val="tx1"/>
                </a:solidFill>
              </a:rPr>
              <a:t>are</a:t>
            </a:r>
            <a:r>
              <a:rPr lang="zh-CN" altLang="en-US" sz="2400">
                <a:solidFill>
                  <a:schemeClr val="tx1"/>
                </a:solidFill>
              </a:rPr>
              <a:t> </a:t>
            </a:r>
            <a:r>
              <a:rPr lang="en-US" altLang="zh-CN" sz="2400">
                <a:solidFill>
                  <a:schemeClr val="tx1"/>
                </a:solidFill>
              </a:rPr>
              <a:t>highly</a:t>
            </a:r>
            <a:r>
              <a:rPr lang="zh-CN" altLang="en-US" sz="2400">
                <a:solidFill>
                  <a:schemeClr val="tx1"/>
                </a:solidFill>
              </a:rPr>
              <a:t> </a:t>
            </a:r>
            <a:r>
              <a:rPr lang="en-US" altLang="zh-CN" sz="2400">
                <a:solidFill>
                  <a:schemeClr val="tx1"/>
                </a:solidFill>
              </a:rPr>
              <a:t>correlated</a:t>
            </a:r>
            <a:endParaRPr lang="en-US" sz="2400">
              <a:solidFill>
                <a:schemeClr val="tx1"/>
              </a:solidFill>
            </a:endParaRPr>
          </a:p>
        </p:txBody>
      </p:sp>
      <p:cxnSp>
        <p:nvCxnSpPr>
          <p:cNvPr id="9" name="Straight Connector 8">
            <a:extLst>
              <a:ext uri="{FF2B5EF4-FFF2-40B4-BE49-F238E27FC236}">
                <a16:creationId xmlns:a16="http://schemas.microsoft.com/office/drawing/2014/main" id="{7185EACA-7197-42B9-8597-5A294F318C8A}"/>
              </a:ext>
            </a:extLst>
          </p:cNvPr>
          <p:cNvCxnSpPr/>
          <p:nvPr/>
        </p:nvCxnSpPr>
        <p:spPr>
          <a:xfrm>
            <a:off x="7413728" y="2653427"/>
            <a:ext cx="0" cy="2373746"/>
          </a:xfrm>
          <a:prstGeom prst="line">
            <a:avLst/>
          </a:prstGeom>
          <a:ln>
            <a:solidFill>
              <a:schemeClr val="bg1">
                <a:lumMod val="6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nvGrpSpPr>
          <p:cNvPr id="31" name="组合 3">
            <a:extLst>
              <a:ext uri="{FF2B5EF4-FFF2-40B4-BE49-F238E27FC236}">
                <a16:creationId xmlns:a16="http://schemas.microsoft.com/office/drawing/2014/main" id="{78FB0E45-F095-4A28-9F58-148DC3AD9BF3}"/>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32" name="Arrow: Chevron 31">
              <a:extLst>
                <a:ext uri="{FF2B5EF4-FFF2-40B4-BE49-F238E27FC236}">
                  <a16:creationId xmlns:a16="http://schemas.microsoft.com/office/drawing/2014/main" id="{E7E2ABC0-4262-4F1F-8783-DC3BF35766BF}"/>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33" name="Arrow: Chevron 32">
              <a:extLst>
                <a:ext uri="{FF2B5EF4-FFF2-40B4-BE49-F238E27FC236}">
                  <a16:creationId xmlns:a16="http://schemas.microsoft.com/office/drawing/2014/main" id="{D1CBA182-B316-4746-B412-CB0675AF25C9}"/>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34" name="Arrow: Chevron 33">
              <a:extLst>
                <a:ext uri="{FF2B5EF4-FFF2-40B4-BE49-F238E27FC236}">
                  <a16:creationId xmlns:a16="http://schemas.microsoft.com/office/drawing/2014/main" id="{75D410C3-1E5E-4026-A239-C51E4C4FDA9B}"/>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35" name="Arrow: Chevron 34">
              <a:extLst>
                <a:ext uri="{FF2B5EF4-FFF2-40B4-BE49-F238E27FC236}">
                  <a16:creationId xmlns:a16="http://schemas.microsoft.com/office/drawing/2014/main" id="{FE834BFA-E545-4D33-9C82-9FD7852B0140}"/>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36" name="Arrow: Chevron 35">
              <a:extLst>
                <a:ext uri="{FF2B5EF4-FFF2-40B4-BE49-F238E27FC236}">
                  <a16:creationId xmlns:a16="http://schemas.microsoft.com/office/drawing/2014/main" id="{74D3712A-F071-47CB-B9F3-0D960BA73010}"/>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37" name="Arrow: Chevron 36">
              <a:extLst>
                <a:ext uri="{FF2B5EF4-FFF2-40B4-BE49-F238E27FC236}">
                  <a16:creationId xmlns:a16="http://schemas.microsoft.com/office/drawing/2014/main" id="{FD40EA11-88FE-423F-958D-FC55E626DF1D}"/>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Tree>
    <p:extLst>
      <p:ext uri="{BB962C8B-B14F-4D97-AF65-F5344CB8AC3E}">
        <p14:creationId xmlns:p14="http://schemas.microsoft.com/office/powerpoint/2010/main" val="2120551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BA85C2-A6DD-4CB6-96AA-3D861F150FD7}"/>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11" name="Picture 13" descr="Chart, box and whisker chart&#10;&#10;Description automatically generated">
            <a:extLst>
              <a:ext uri="{FF2B5EF4-FFF2-40B4-BE49-F238E27FC236}">
                <a16:creationId xmlns:a16="http://schemas.microsoft.com/office/drawing/2014/main" id="{FDAD6393-D107-4B18-9304-CB80C1398E65}"/>
              </a:ext>
            </a:extLst>
          </p:cNvPr>
          <p:cNvPicPr>
            <a:picLocks noChangeAspect="1"/>
          </p:cNvPicPr>
          <p:nvPr/>
        </p:nvPicPr>
        <p:blipFill rotWithShape="1">
          <a:blip r:embed="rId2"/>
          <a:srcRect r="5152" b="21578"/>
          <a:stretch/>
        </p:blipFill>
        <p:spPr>
          <a:xfrm>
            <a:off x="119667" y="6359336"/>
            <a:ext cx="3319654" cy="324592"/>
          </a:xfrm>
          <a:prstGeom prst="rect">
            <a:avLst/>
          </a:prstGeom>
        </p:spPr>
      </p:pic>
      <p:pic>
        <p:nvPicPr>
          <p:cNvPr id="44" name="Picture 43">
            <a:extLst>
              <a:ext uri="{FF2B5EF4-FFF2-40B4-BE49-F238E27FC236}">
                <a16:creationId xmlns:a16="http://schemas.microsoft.com/office/drawing/2014/main" id="{DE6D4828-469E-43D8-929A-553893FD8DFE}"/>
              </a:ext>
            </a:extLst>
          </p:cNvPr>
          <p:cNvPicPr>
            <a:picLocks noChangeAspect="1"/>
          </p:cNvPicPr>
          <p:nvPr/>
        </p:nvPicPr>
        <p:blipFill>
          <a:blip r:embed="rId3">
            <a:extLst>
              <a:ext uri="{28A0092B-C50C-407E-A947-70E740481C1C}">
                <a14:useLocalDpi xmlns:a14="http://schemas.microsoft.com/office/drawing/2010/main" val="0"/>
              </a:ext>
            </a:extLst>
          </a:blip>
          <a:srcRect l="5929" t="1873" r="4648" b="3687"/>
          <a:stretch>
            <a:fillRect/>
          </a:stretch>
        </p:blipFill>
        <p:spPr>
          <a:xfrm>
            <a:off x="8320771" y="3598069"/>
            <a:ext cx="3560591"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D5FEBCDE-509D-D543-BD06-5EAAE6A21DB6}"/>
              </a:ext>
            </a:extLst>
          </p:cNvPr>
          <p:cNvSpPr txBox="1"/>
          <p:nvPr/>
        </p:nvSpPr>
        <p:spPr>
          <a:xfrm>
            <a:off x="10399149" y="3684679"/>
            <a:ext cx="1330036" cy="553998"/>
          </a:xfrm>
          <a:prstGeom prst="rect">
            <a:avLst/>
          </a:prstGeom>
          <a:solidFill>
            <a:srgbClr val="FFFFFF">
              <a:alpha val="69804"/>
            </a:srgbClr>
          </a:solidFill>
        </p:spPr>
        <p:txBody>
          <a:bodyPr wrap="square" rtlCol="0">
            <a:spAutoFit/>
          </a:bodyPr>
          <a:lstStyle/>
          <a:p>
            <a:r>
              <a:rPr lang="en-US" altLang="zh-CN" sz="1000"/>
              <a:t>Los</a:t>
            </a:r>
            <a:r>
              <a:rPr lang="zh-CN" altLang="en-US" sz="1000"/>
              <a:t> </a:t>
            </a:r>
            <a:r>
              <a:rPr lang="en-US" altLang="zh-CN" sz="1000"/>
              <a:t>Angeles</a:t>
            </a:r>
          </a:p>
          <a:p>
            <a:r>
              <a:rPr lang="en-US" altLang="zh-CN" sz="1000"/>
              <a:t>Avg.</a:t>
            </a:r>
            <a:r>
              <a:rPr lang="zh-CN" altLang="en-US" sz="1000"/>
              <a:t> </a:t>
            </a:r>
            <a:r>
              <a:rPr lang="en-US" altLang="zh-CN" sz="1000"/>
              <a:t>log</a:t>
            </a:r>
            <a:r>
              <a:rPr lang="zh-CN" altLang="en-US" sz="1000"/>
              <a:t> </a:t>
            </a:r>
            <a:r>
              <a:rPr lang="en-US" altLang="zh-CN" sz="1000"/>
              <a:t>price:</a:t>
            </a:r>
            <a:r>
              <a:rPr lang="zh-CN" altLang="en-US" sz="1000"/>
              <a:t> </a:t>
            </a:r>
            <a:r>
              <a:rPr lang="en-US" altLang="zh-CN" sz="1000"/>
              <a:t>4.70</a:t>
            </a:r>
          </a:p>
          <a:p>
            <a:r>
              <a:rPr lang="en-US" altLang="zh-CN" sz="1000"/>
              <a:t>Count:</a:t>
            </a:r>
            <a:r>
              <a:rPr lang="zh-CN" altLang="en-US" sz="1000"/>
              <a:t> </a:t>
            </a:r>
            <a:r>
              <a:rPr lang="en-US" altLang="zh-CN" sz="1000"/>
              <a:t>17,186</a:t>
            </a:r>
            <a:endParaRPr lang="en-US" sz="1000"/>
          </a:p>
        </p:txBody>
      </p:sp>
      <p:pic>
        <p:nvPicPr>
          <p:cNvPr id="43" name="Picture 42" descr="Map&#10;&#10;Description automatically generated">
            <a:extLst>
              <a:ext uri="{FF2B5EF4-FFF2-40B4-BE49-F238E27FC236}">
                <a16:creationId xmlns:a16="http://schemas.microsoft.com/office/drawing/2014/main" id="{B4074BE5-71D6-43E6-A540-FC46795969F6}"/>
              </a:ext>
            </a:extLst>
          </p:cNvPr>
          <p:cNvPicPr>
            <a:picLocks noChangeAspect="1"/>
          </p:cNvPicPr>
          <p:nvPr/>
        </p:nvPicPr>
        <p:blipFill>
          <a:blip r:embed="rId4">
            <a:extLst>
              <a:ext uri="{28A0092B-C50C-407E-A947-70E740481C1C}">
                <a14:useLocalDpi xmlns:a14="http://schemas.microsoft.com/office/drawing/2010/main" val="0"/>
              </a:ext>
            </a:extLst>
          </a:blip>
          <a:srcRect l="1773" t="2470" r="3018" b="3090"/>
          <a:stretch>
            <a:fillRect/>
          </a:stretch>
        </p:blipFill>
        <p:spPr>
          <a:xfrm>
            <a:off x="4311364" y="3598069"/>
            <a:ext cx="3560591"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effectLst>
            <a:outerShdw blurRad="50800" dist="38100" dir="5400000" algn="t" rotWithShape="0">
              <a:prstClr val="black">
                <a:alpha val="40000"/>
              </a:prstClr>
            </a:outerShdw>
          </a:effectLst>
        </p:spPr>
      </p:pic>
      <p:sp>
        <p:nvSpPr>
          <p:cNvPr id="21" name="TextBox 20">
            <a:extLst>
              <a:ext uri="{FF2B5EF4-FFF2-40B4-BE49-F238E27FC236}">
                <a16:creationId xmlns:a16="http://schemas.microsoft.com/office/drawing/2014/main" id="{AE3C1059-BC48-8147-8B8F-966162B12596}"/>
              </a:ext>
            </a:extLst>
          </p:cNvPr>
          <p:cNvSpPr txBox="1"/>
          <p:nvPr/>
        </p:nvSpPr>
        <p:spPr>
          <a:xfrm>
            <a:off x="6429200" y="3684679"/>
            <a:ext cx="1330036" cy="553998"/>
          </a:xfrm>
          <a:prstGeom prst="rect">
            <a:avLst/>
          </a:prstGeom>
          <a:solidFill>
            <a:srgbClr val="FFFFFF">
              <a:alpha val="69804"/>
            </a:srgbClr>
          </a:solidFill>
        </p:spPr>
        <p:txBody>
          <a:bodyPr wrap="square" rtlCol="0">
            <a:spAutoFit/>
          </a:bodyPr>
          <a:lstStyle/>
          <a:p>
            <a:r>
              <a:rPr lang="en-US" altLang="zh-CN" sz="1000"/>
              <a:t>Boston</a:t>
            </a:r>
          </a:p>
          <a:p>
            <a:r>
              <a:rPr lang="en-US" altLang="zh-CN" sz="1000"/>
              <a:t>Avg.</a:t>
            </a:r>
            <a:r>
              <a:rPr lang="zh-CN" altLang="en-US" sz="1000"/>
              <a:t> </a:t>
            </a:r>
            <a:r>
              <a:rPr lang="en-US" altLang="zh-CN" sz="1000"/>
              <a:t>log</a:t>
            </a:r>
            <a:r>
              <a:rPr lang="zh-CN" altLang="en-US" sz="1000"/>
              <a:t> </a:t>
            </a:r>
            <a:r>
              <a:rPr lang="en-US" altLang="zh-CN" sz="1000"/>
              <a:t>price:</a:t>
            </a:r>
            <a:r>
              <a:rPr lang="zh-CN" altLang="en-US" sz="1000"/>
              <a:t> </a:t>
            </a:r>
            <a:r>
              <a:rPr lang="en-US" altLang="zh-CN" sz="1000"/>
              <a:t>4.86</a:t>
            </a:r>
          </a:p>
          <a:p>
            <a:r>
              <a:rPr lang="en-US" altLang="zh-CN" sz="1000"/>
              <a:t>Count:</a:t>
            </a:r>
            <a:r>
              <a:rPr lang="zh-CN" altLang="en-US" sz="1000"/>
              <a:t> </a:t>
            </a:r>
            <a:r>
              <a:rPr lang="en-US" altLang="zh-CN" sz="1000"/>
              <a:t>2,820</a:t>
            </a:r>
            <a:endParaRPr lang="en-US" sz="1000"/>
          </a:p>
        </p:txBody>
      </p:sp>
      <p:pic>
        <p:nvPicPr>
          <p:cNvPr id="42" name="Picture 41">
            <a:extLst>
              <a:ext uri="{FF2B5EF4-FFF2-40B4-BE49-F238E27FC236}">
                <a16:creationId xmlns:a16="http://schemas.microsoft.com/office/drawing/2014/main" id="{F6683F52-B7D3-45FE-9EFF-BA9789C53D57}"/>
              </a:ext>
            </a:extLst>
          </p:cNvPr>
          <p:cNvPicPr>
            <a:picLocks noChangeAspect="1"/>
          </p:cNvPicPr>
          <p:nvPr/>
        </p:nvPicPr>
        <p:blipFill rotWithShape="1">
          <a:blip r:embed="rId5">
            <a:extLst>
              <a:ext uri="{28A0092B-C50C-407E-A947-70E740481C1C}">
                <a14:useLocalDpi xmlns:a14="http://schemas.microsoft.com/office/drawing/2010/main" val="0"/>
              </a:ext>
            </a:extLst>
          </a:blip>
          <a:srcRect l="3378" t="1047" r="20042" b="5094"/>
          <a:stretch/>
        </p:blipFill>
        <p:spPr>
          <a:xfrm>
            <a:off x="301958" y="3598069"/>
            <a:ext cx="3560591"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effectLst>
            <a:outerShdw blurRad="50800" dist="38100" dir="5400000" algn="t" rotWithShape="0">
              <a:prstClr val="black">
                <a:alpha val="40000"/>
              </a:prstClr>
            </a:outerShdw>
          </a:effectLst>
        </p:spPr>
      </p:pic>
      <p:sp>
        <p:nvSpPr>
          <p:cNvPr id="26" name="TextBox 25">
            <a:extLst>
              <a:ext uri="{FF2B5EF4-FFF2-40B4-BE49-F238E27FC236}">
                <a16:creationId xmlns:a16="http://schemas.microsoft.com/office/drawing/2014/main" id="{93CC29A9-E3B8-9F4A-B223-9DDB568F193D}"/>
              </a:ext>
            </a:extLst>
          </p:cNvPr>
          <p:cNvSpPr txBox="1"/>
          <p:nvPr/>
        </p:nvSpPr>
        <p:spPr>
          <a:xfrm>
            <a:off x="2410691" y="3684679"/>
            <a:ext cx="1330036" cy="553998"/>
          </a:xfrm>
          <a:prstGeom prst="rect">
            <a:avLst/>
          </a:prstGeom>
          <a:solidFill>
            <a:srgbClr val="FFFFFF">
              <a:alpha val="69804"/>
            </a:srgbClr>
          </a:solidFill>
        </p:spPr>
        <p:txBody>
          <a:bodyPr wrap="square" rtlCol="0">
            <a:spAutoFit/>
          </a:bodyPr>
          <a:lstStyle/>
          <a:p>
            <a:r>
              <a:rPr lang="en-US" altLang="zh-CN" sz="1000"/>
              <a:t>Chicago</a:t>
            </a:r>
          </a:p>
          <a:p>
            <a:r>
              <a:rPr lang="en-US" altLang="zh-CN" sz="1000"/>
              <a:t>Avg.</a:t>
            </a:r>
            <a:r>
              <a:rPr lang="zh-CN" altLang="en-US" sz="1000"/>
              <a:t> </a:t>
            </a:r>
            <a:r>
              <a:rPr lang="en-US" altLang="zh-CN" sz="1000"/>
              <a:t>log</a:t>
            </a:r>
            <a:r>
              <a:rPr lang="zh-CN" altLang="en-US" sz="1000"/>
              <a:t> </a:t>
            </a:r>
            <a:r>
              <a:rPr lang="en-US" altLang="zh-CN" sz="1000"/>
              <a:t>price:</a:t>
            </a:r>
            <a:r>
              <a:rPr lang="zh-CN" altLang="en-US" sz="1000"/>
              <a:t> </a:t>
            </a:r>
            <a:r>
              <a:rPr lang="en-US" altLang="zh-CN" sz="1000"/>
              <a:t>4.59</a:t>
            </a:r>
          </a:p>
          <a:p>
            <a:r>
              <a:rPr lang="en-US" altLang="zh-CN" sz="1000"/>
              <a:t>Count:</a:t>
            </a:r>
            <a:r>
              <a:rPr lang="zh-CN" altLang="en-US" sz="1000"/>
              <a:t> </a:t>
            </a:r>
            <a:r>
              <a:rPr lang="en-US" altLang="zh-CN" sz="1000"/>
              <a:t>3,208</a:t>
            </a:r>
            <a:endParaRPr lang="en-US" sz="1000"/>
          </a:p>
        </p:txBody>
      </p:sp>
      <p:pic>
        <p:nvPicPr>
          <p:cNvPr id="39" name="Picture 38" descr="Map&#10;&#10;Description automatically generated">
            <a:extLst>
              <a:ext uri="{FF2B5EF4-FFF2-40B4-BE49-F238E27FC236}">
                <a16:creationId xmlns:a16="http://schemas.microsoft.com/office/drawing/2014/main" id="{8633E2FD-0D0E-4E84-A354-577F845C90DE}"/>
              </a:ext>
            </a:extLst>
          </p:cNvPr>
          <p:cNvPicPr>
            <a:picLocks noChangeAspect="1"/>
          </p:cNvPicPr>
          <p:nvPr/>
        </p:nvPicPr>
        <p:blipFill rotWithShape="1">
          <a:blip r:embed="rId6">
            <a:extLst>
              <a:ext uri="{28A0092B-C50C-407E-A947-70E740481C1C}">
                <a14:useLocalDpi xmlns:a14="http://schemas.microsoft.com/office/drawing/2010/main" val="0"/>
              </a:ext>
            </a:extLst>
          </a:blip>
          <a:srcRect l="4923" t="9254" r="4925" b="2548"/>
          <a:stretch/>
        </p:blipFill>
        <p:spPr>
          <a:xfrm>
            <a:off x="301958" y="815011"/>
            <a:ext cx="3560590"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solidFill>
            <a:schemeClr val="bg1"/>
          </a:solidFill>
          <a:effectLst>
            <a:outerShdw blurRad="50800" dist="38100" dir="5400000" algn="t" rotWithShape="0">
              <a:prstClr val="black">
                <a:alpha val="40000"/>
              </a:prstClr>
            </a:outerShdw>
          </a:effectLst>
        </p:spPr>
      </p:pic>
      <p:sp>
        <p:nvSpPr>
          <p:cNvPr id="29" name="TextBox 28">
            <a:extLst>
              <a:ext uri="{FF2B5EF4-FFF2-40B4-BE49-F238E27FC236}">
                <a16:creationId xmlns:a16="http://schemas.microsoft.com/office/drawing/2014/main" id="{E15C948B-EA6E-574F-8A44-85A43B2BDF94}"/>
              </a:ext>
            </a:extLst>
          </p:cNvPr>
          <p:cNvSpPr txBox="1"/>
          <p:nvPr/>
        </p:nvSpPr>
        <p:spPr>
          <a:xfrm>
            <a:off x="2410691" y="909597"/>
            <a:ext cx="1330036" cy="553998"/>
          </a:xfrm>
          <a:prstGeom prst="rect">
            <a:avLst/>
          </a:prstGeom>
          <a:solidFill>
            <a:srgbClr val="FFFFFF">
              <a:alpha val="69804"/>
            </a:srgbClr>
          </a:solidFill>
        </p:spPr>
        <p:txBody>
          <a:bodyPr wrap="square" rtlCol="0">
            <a:spAutoFit/>
          </a:bodyPr>
          <a:lstStyle/>
          <a:p>
            <a:r>
              <a:rPr lang="en-US" altLang="zh-CN" sz="1000"/>
              <a:t>Washington</a:t>
            </a:r>
            <a:r>
              <a:rPr lang="zh-CN" altLang="en-US" sz="1000"/>
              <a:t> </a:t>
            </a:r>
            <a:r>
              <a:rPr lang="en-US" altLang="zh-CN" sz="1000"/>
              <a:t>DC</a:t>
            </a:r>
          </a:p>
          <a:p>
            <a:r>
              <a:rPr lang="en-US" altLang="zh-CN" sz="1000"/>
              <a:t>Avg.</a:t>
            </a:r>
            <a:r>
              <a:rPr lang="zh-CN" altLang="en-US" sz="1000"/>
              <a:t> </a:t>
            </a:r>
            <a:r>
              <a:rPr lang="en-US" altLang="zh-CN" sz="1000"/>
              <a:t>log</a:t>
            </a:r>
            <a:r>
              <a:rPr lang="zh-CN" altLang="en-US" sz="1000"/>
              <a:t> </a:t>
            </a:r>
            <a:r>
              <a:rPr lang="en-US" altLang="zh-CN" sz="1000"/>
              <a:t>price:</a:t>
            </a:r>
            <a:r>
              <a:rPr lang="zh-CN" altLang="en-US" sz="1000"/>
              <a:t> </a:t>
            </a:r>
            <a:r>
              <a:rPr lang="en-US" altLang="zh-CN" sz="1000"/>
              <a:t>4.80</a:t>
            </a:r>
          </a:p>
          <a:p>
            <a:r>
              <a:rPr lang="en-US" altLang="zh-CN" sz="1000"/>
              <a:t>Count:</a:t>
            </a:r>
            <a:r>
              <a:rPr lang="zh-CN" altLang="en-US" sz="1000"/>
              <a:t> </a:t>
            </a:r>
            <a:r>
              <a:rPr lang="en-US" altLang="zh-CN" sz="1000"/>
              <a:t>4,100</a:t>
            </a:r>
            <a:endParaRPr lang="en-US" sz="1000"/>
          </a:p>
        </p:txBody>
      </p:sp>
      <p:pic>
        <p:nvPicPr>
          <p:cNvPr id="40" name="Picture 39" descr="Map&#10;&#10;Description automatically generated">
            <a:extLst>
              <a:ext uri="{FF2B5EF4-FFF2-40B4-BE49-F238E27FC236}">
                <a16:creationId xmlns:a16="http://schemas.microsoft.com/office/drawing/2014/main" id="{A753E9B7-9596-4292-8BB1-B5CD89C5B926}"/>
              </a:ext>
            </a:extLst>
          </p:cNvPr>
          <p:cNvPicPr>
            <a:picLocks noChangeAspect="1"/>
          </p:cNvPicPr>
          <p:nvPr/>
        </p:nvPicPr>
        <p:blipFill rotWithShape="1">
          <a:blip r:embed="rId7">
            <a:extLst>
              <a:ext uri="{28A0092B-C50C-407E-A947-70E740481C1C}">
                <a14:useLocalDpi xmlns:a14="http://schemas.microsoft.com/office/drawing/2010/main" val="0"/>
              </a:ext>
            </a:extLst>
          </a:blip>
          <a:srcRect l="13585" t="615" r="7541" b="2177"/>
          <a:stretch/>
        </p:blipFill>
        <p:spPr>
          <a:xfrm>
            <a:off x="4311364" y="815010"/>
            <a:ext cx="3560591"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effectLst>
            <a:outerShdw blurRad="50800" dist="38100" dir="5400000" algn="t" rotWithShape="0">
              <a:prstClr val="black">
                <a:alpha val="40000"/>
              </a:prstClr>
            </a:outerShdw>
          </a:effectLst>
        </p:spPr>
      </p:pic>
      <p:sp>
        <p:nvSpPr>
          <p:cNvPr id="32" name="TextBox 31">
            <a:extLst>
              <a:ext uri="{FF2B5EF4-FFF2-40B4-BE49-F238E27FC236}">
                <a16:creationId xmlns:a16="http://schemas.microsoft.com/office/drawing/2014/main" id="{ACBF315B-2346-D34F-A5CA-1432CE624E16}"/>
              </a:ext>
            </a:extLst>
          </p:cNvPr>
          <p:cNvSpPr txBox="1"/>
          <p:nvPr/>
        </p:nvSpPr>
        <p:spPr>
          <a:xfrm>
            <a:off x="6429200" y="909597"/>
            <a:ext cx="1353441" cy="553998"/>
          </a:xfrm>
          <a:prstGeom prst="rect">
            <a:avLst/>
          </a:prstGeom>
          <a:solidFill>
            <a:srgbClr val="FFFFFF">
              <a:alpha val="69804"/>
            </a:srgbClr>
          </a:solidFill>
        </p:spPr>
        <p:txBody>
          <a:bodyPr wrap="square" rtlCol="0">
            <a:spAutoFit/>
          </a:bodyPr>
          <a:lstStyle/>
          <a:p>
            <a:r>
              <a:rPr lang="en-US" altLang="zh-CN" sz="1000"/>
              <a:t>San</a:t>
            </a:r>
            <a:r>
              <a:rPr lang="zh-CN" altLang="en-US" sz="1000"/>
              <a:t> </a:t>
            </a:r>
            <a:r>
              <a:rPr lang="en-US" altLang="zh-CN" sz="1000"/>
              <a:t>Francisco </a:t>
            </a:r>
          </a:p>
          <a:p>
            <a:r>
              <a:rPr lang="en-US" altLang="zh-CN" sz="1000" b="1">
                <a:solidFill>
                  <a:schemeClr val="bg2">
                    <a:lumMod val="50000"/>
                  </a:schemeClr>
                </a:solidFill>
              </a:rPr>
              <a:t>Avg.</a:t>
            </a:r>
            <a:r>
              <a:rPr lang="zh-CN" altLang="en-US" sz="1000" b="1">
                <a:solidFill>
                  <a:schemeClr val="bg2">
                    <a:lumMod val="50000"/>
                  </a:schemeClr>
                </a:solidFill>
              </a:rPr>
              <a:t> </a:t>
            </a:r>
            <a:r>
              <a:rPr lang="en-US" altLang="zh-CN" sz="1000" b="1">
                <a:solidFill>
                  <a:schemeClr val="bg2">
                    <a:lumMod val="50000"/>
                  </a:schemeClr>
                </a:solidFill>
              </a:rPr>
              <a:t>log</a:t>
            </a:r>
            <a:r>
              <a:rPr lang="zh-CN" altLang="en-US" sz="1000" b="1">
                <a:solidFill>
                  <a:schemeClr val="bg2">
                    <a:lumMod val="50000"/>
                  </a:schemeClr>
                </a:solidFill>
              </a:rPr>
              <a:t> </a:t>
            </a:r>
            <a:r>
              <a:rPr lang="en-US" altLang="zh-CN" sz="1000" b="1">
                <a:solidFill>
                  <a:schemeClr val="bg2">
                    <a:lumMod val="50000"/>
                  </a:schemeClr>
                </a:solidFill>
              </a:rPr>
              <a:t>price:</a:t>
            </a:r>
            <a:r>
              <a:rPr lang="zh-CN" altLang="en-US" sz="1000" b="1">
                <a:solidFill>
                  <a:schemeClr val="bg2">
                    <a:lumMod val="50000"/>
                  </a:schemeClr>
                </a:solidFill>
              </a:rPr>
              <a:t> </a:t>
            </a:r>
            <a:r>
              <a:rPr lang="en-US" altLang="zh-CN" sz="1000" b="1">
                <a:solidFill>
                  <a:schemeClr val="bg2">
                    <a:lumMod val="50000"/>
                  </a:schemeClr>
                </a:solidFill>
              </a:rPr>
              <a:t>5.11</a:t>
            </a:r>
          </a:p>
          <a:p>
            <a:r>
              <a:rPr lang="en-US" altLang="zh-CN" sz="1000"/>
              <a:t>Count:</a:t>
            </a:r>
            <a:r>
              <a:rPr lang="zh-CN" altLang="en-US" sz="1000"/>
              <a:t> </a:t>
            </a:r>
            <a:r>
              <a:rPr lang="en-US" altLang="zh-CN" sz="1000"/>
              <a:t>5,047</a:t>
            </a:r>
            <a:endParaRPr lang="en-US" sz="1000"/>
          </a:p>
        </p:txBody>
      </p:sp>
      <p:pic>
        <p:nvPicPr>
          <p:cNvPr id="41" name="Picture 40" descr="Map&#10;&#10;Description automatically generated">
            <a:extLst>
              <a:ext uri="{FF2B5EF4-FFF2-40B4-BE49-F238E27FC236}">
                <a16:creationId xmlns:a16="http://schemas.microsoft.com/office/drawing/2014/main" id="{EE749CAF-BB9F-4B5F-A10A-8239141A7554}"/>
              </a:ext>
            </a:extLst>
          </p:cNvPr>
          <p:cNvPicPr>
            <a:picLocks noChangeAspect="1"/>
          </p:cNvPicPr>
          <p:nvPr/>
        </p:nvPicPr>
        <p:blipFill rotWithShape="1">
          <a:blip r:embed="rId8">
            <a:extLst>
              <a:ext uri="{28A0092B-C50C-407E-A947-70E740481C1C}">
                <a14:useLocalDpi xmlns:a14="http://schemas.microsoft.com/office/drawing/2010/main" val="0"/>
              </a:ext>
            </a:extLst>
          </a:blip>
          <a:srcRect l="17870" t="1187" r="4058" b="1605"/>
          <a:stretch/>
        </p:blipFill>
        <p:spPr>
          <a:xfrm>
            <a:off x="8320771" y="815010"/>
            <a:ext cx="3560591" cy="2598754"/>
          </a:xfrm>
          <a:custGeom>
            <a:avLst/>
            <a:gdLst>
              <a:gd name="connsiteX0" fmla="*/ 0 w 3016155"/>
              <a:gd name="connsiteY0" fmla="*/ 0 h 2201389"/>
              <a:gd name="connsiteX1" fmla="*/ 3016155 w 3016155"/>
              <a:gd name="connsiteY1" fmla="*/ 0 h 2201389"/>
              <a:gd name="connsiteX2" fmla="*/ 3016155 w 3016155"/>
              <a:gd name="connsiteY2" fmla="*/ 2201389 h 2201389"/>
              <a:gd name="connsiteX3" fmla="*/ 0 w 3016155"/>
              <a:gd name="connsiteY3" fmla="*/ 2201389 h 2201389"/>
            </a:gdLst>
            <a:ahLst/>
            <a:cxnLst>
              <a:cxn ang="0">
                <a:pos x="connsiteX0" y="connsiteY0"/>
              </a:cxn>
              <a:cxn ang="0">
                <a:pos x="connsiteX1" y="connsiteY1"/>
              </a:cxn>
              <a:cxn ang="0">
                <a:pos x="connsiteX2" y="connsiteY2"/>
              </a:cxn>
              <a:cxn ang="0">
                <a:pos x="connsiteX3" y="connsiteY3"/>
              </a:cxn>
            </a:cxnLst>
            <a:rect l="l" t="t" r="r" b="b"/>
            <a:pathLst>
              <a:path w="3016155" h="2201389">
                <a:moveTo>
                  <a:pt x="0" y="0"/>
                </a:moveTo>
                <a:lnTo>
                  <a:pt x="3016155" y="0"/>
                </a:lnTo>
                <a:lnTo>
                  <a:pt x="3016155" y="2201389"/>
                </a:lnTo>
                <a:lnTo>
                  <a:pt x="0" y="2201389"/>
                </a:lnTo>
                <a:close/>
              </a:path>
            </a:pathLst>
          </a:custGeom>
          <a:effectLst>
            <a:outerShdw blurRad="50800" dist="38100" dir="5400000" algn="t" rotWithShape="0">
              <a:prstClr val="black">
                <a:alpha val="40000"/>
              </a:prstClr>
            </a:outerShdw>
          </a:effectLst>
        </p:spPr>
      </p:pic>
      <p:sp>
        <p:nvSpPr>
          <p:cNvPr id="35" name="TextBox 34">
            <a:extLst>
              <a:ext uri="{FF2B5EF4-FFF2-40B4-BE49-F238E27FC236}">
                <a16:creationId xmlns:a16="http://schemas.microsoft.com/office/drawing/2014/main" id="{9232B1DE-2A27-2145-BF4F-669175BADF89}"/>
              </a:ext>
            </a:extLst>
          </p:cNvPr>
          <p:cNvSpPr txBox="1"/>
          <p:nvPr/>
        </p:nvSpPr>
        <p:spPr>
          <a:xfrm>
            <a:off x="10399149" y="909597"/>
            <a:ext cx="1330036" cy="553998"/>
          </a:xfrm>
          <a:prstGeom prst="rect">
            <a:avLst/>
          </a:prstGeom>
          <a:solidFill>
            <a:srgbClr val="FFFFFF">
              <a:alpha val="69804"/>
            </a:srgbClr>
          </a:solidFill>
        </p:spPr>
        <p:txBody>
          <a:bodyPr wrap="square" rtlCol="0">
            <a:spAutoFit/>
          </a:bodyPr>
          <a:lstStyle/>
          <a:p>
            <a:r>
              <a:rPr lang="en-US" altLang="zh-CN" sz="1000"/>
              <a:t>New</a:t>
            </a:r>
            <a:r>
              <a:rPr lang="zh-CN" altLang="en-US" sz="1000"/>
              <a:t> </a:t>
            </a:r>
            <a:r>
              <a:rPr lang="en-US" altLang="zh-CN" sz="1000"/>
              <a:t>York</a:t>
            </a:r>
            <a:r>
              <a:rPr lang="zh-CN" altLang="en-US" sz="1000"/>
              <a:t> </a:t>
            </a:r>
            <a:r>
              <a:rPr lang="en-US" altLang="zh-CN" sz="1000"/>
              <a:t>City</a:t>
            </a:r>
          </a:p>
          <a:p>
            <a:r>
              <a:rPr lang="en-US" altLang="zh-CN" sz="1000"/>
              <a:t>Avg.</a:t>
            </a:r>
            <a:r>
              <a:rPr lang="zh-CN" altLang="en-US" sz="1000"/>
              <a:t> </a:t>
            </a:r>
            <a:r>
              <a:rPr lang="en-US" altLang="zh-CN" sz="1000"/>
              <a:t>log</a:t>
            </a:r>
            <a:r>
              <a:rPr lang="zh-CN" altLang="en-US" sz="1000"/>
              <a:t> </a:t>
            </a:r>
            <a:r>
              <a:rPr lang="en-US" altLang="zh-CN" sz="1000"/>
              <a:t>price:</a:t>
            </a:r>
            <a:r>
              <a:rPr lang="zh-CN" altLang="en-US" sz="1000"/>
              <a:t> </a:t>
            </a:r>
            <a:r>
              <a:rPr lang="en-US" altLang="zh-CN" sz="1000"/>
              <a:t>4.71</a:t>
            </a:r>
          </a:p>
          <a:p>
            <a:r>
              <a:rPr lang="en-US" altLang="zh-CN" sz="1000" b="1">
                <a:solidFill>
                  <a:srgbClr val="C00000"/>
                </a:solidFill>
              </a:rPr>
              <a:t>Count:</a:t>
            </a:r>
            <a:r>
              <a:rPr lang="zh-CN" altLang="en-US" sz="1000" b="1">
                <a:solidFill>
                  <a:srgbClr val="C00000"/>
                </a:solidFill>
              </a:rPr>
              <a:t> </a:t>
            </a:r>
            <a:r>
              <a:rPr lang="en-US" altLang="zh-CN" sz="1000" b="1">
                <a:solidFill>
                  <a:srgbClr val="C00000"/>
                </a:solidFill>
              </a:rPr>
              <a:t>25,028</a:t>
            </a:r>
            <a:endParaRPr lang="en-US" sz="1000" b="1">
              <a:solidFill>
                <a:srgbClr val="C00000"/>
              </a:solidFill>
            </a:endParaRPr>
          </a:p>
        </p:txBody>
      </p:sp>
      <p:grpSp>
        <p:nvGrpSpPr>
          <p:cNvPr id="69" name="组合 3">
            <a:extLst>
              <a:ext uri="{FF2B5EF4-FFF2-40B4-BE49-F238E27FC236}">
                <a16:creationId xmlns:a16="http://schemas.microsoft.com/office/drawing/2014/main" id="{CCABE6D5-7FA3-484E-9682-26A5C76A73F5}"/>
              </a:ext>
            </a:extLst>
          </p:cNvPr>
          <p:cNvGrpSpPr/>
          <p:nvPr/>
        </p:nvGrpSpPr>
        <p:grpSpPr>
          <a:xfrm>
            <a:off x="527396" y="380446"/>
            <a:ext cx="11135436" cy="235337"/>
            <a:chOff x="469166" y="126047"/>
            <a:chExt cx="8286501" cy="427654"/>
          </a:xfrm>
          <a:effectLst>
            <a:outerShdw blurRad="50800" dist="38100" dir="10800000" algn="r" rotWithShape="0">
              <a:prstClr val="black">
                <a:alpha val="40000"/>
              </a:prstClr>
            </a:outerShdw>
          </a:effectLst>
        </p:grpSpPr>
        <p:sp>
          <p:nvSpPr>
            <p:cNvPr id="70" name="Arrow: Chevron 69">
              <a:extLst>
                <a:ext uri="{FF2B5EF4-FFF2-40B4-BE49-F238E27FC236}">
                  <a16:creationId xmlns:a16="http://schemas.microsoft.com/office/drawing/2014/main" id="{A04655E3-F4A6-41A5-BDF9-47DA3462B2DF}"/>
                </a:ext>
              </a:extLst>
            </p:cNvPr>
            <p:cNvSpPr/>
            <p:nvPr/>
          </p:nvSpPr>
          <p:spPr>
            <a:xfrm>
              <a:off x="469166" y="126047"/>
              <a:ext cx="1477346" cy="427652"/>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mn-lt"/>
                <a:cs typeface="+mn-lt"/>
              </a:endParaRPr>
            </a:p>
            <a:p>
              <a:pPr algn="ctr"/>
              <a:r>
                <a:rPr lang="en-US" sz="1200">
                  <a:ea typeface="+mn-lt"/>
                  <a:cs typeface="+mn-lt"/>
                </a:rPr>
                <a:t>Business Overview</a:t>
              </a:r>
              <a:endParaRPr lang="en-US" sz="1200"/>
            </a:p>
            <a:p>
              <a:pPr algn="ctr"/>
              <a:endParaRPr lang="en-US">
                <a:solidFill>
                  <a:schemeClr val="tx1"/>
                </a:solidFill>
              </a:endParaRPr>
            </a:p>
          </p:txBody>
        </p:sp>
        <p:sp>
          <p:nvSpPr>
            <p:cNvPr id="71" name="Arrow: Chevron 70">
              <a:extLst>
                <a:ext uri="{FF2B5EF4-FFF2-40B4-BE49-F238E27FC236}">
                  <a16:creationId xmlns:a16="http://schemas.microsoft.com/office/drawing/2014/main" id="{F48DAFB8-EA72-4CC2-8F6E-4AC34694E164}"/>
                </a:ext>
              </a:extLst>
            </p:cNvPr>
            <p:cNvSpPr/>
            <p:nvPr/>
          </p:nvSpPr>
          <p:spPr>
            <a:xfrm>
              <a:off x="1797782" y="126048"/>
              <a:ext cx="1477346" cy="427653"/>
            </a:xfrm>
            <a:prstGeom prst="chevron">
              <a:avLst/>
            </a:prstGeom>
            <a:solidFill>
              <a:srgbClr val="FF5A5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Overview</a:t>
              </a:r>
              <a:endParaRPr lang="en-US" sz="1200"/>
            </a:p>
          </p:txBody>
        </p:sp>
        <p:sp>
          <p:nvSpPr>
            <p:cNvPr id="72" name="Arrow: Chevron 71">
              <a:extLst>
                <a:ext uri="{FF2B5EF4-FFF2-40B4-BE49-F238E27FC236}">
                  <a16:creationId xmlns:a16="http://schemas.microsoft.com/office/drawing/2014/main" id="{4D37694C-2B4C-44B7-A8FE-D9A092BD0E73}"/>
                </a:ext>
              </a:extLst>
            </p:cNvPr>
            <p:cNvSpPr/>
            <p:nvPr/>
          </p:nvSpPr>
          <p:spPr>
            <a:xfrm>
              <a:off x="3126397"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Data Preparation</a:t>
              </a:r>
              <a:endParaRPr lang="en-US"/>
            </a:p>
          </p:txBody>
        </p:sp>
        <p:sp>
          <p:nvSpPr>
            <p:cNvPr id="73" name="Arrow: Chevron 72">
              <a:extLst>
                <a:ext uri="{FF2B5EF4-FFF2-40B4-BE49-F238E27FC236}">
                  <a16:creationId xmlns:a16="http://schemas.microsoft.com/office/drawing/2014/main" id="{EC94593C-5740-4D6E-AFE4-370A50F8161D}"/>
                </a:ext>
              </a:extLst>
            </p:cNvPr>
            <p:cNvSpPr/>
            <p:nvPr/>
          </p:nvSpPr>
          <p:spPr>
            <a:xfrm>
              <a:off x="4455012" y="126047"/>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Model and Result</a:t>
              </a:r>
              <a:endParaRPr lang="en-US"/>
            </a:p>
          </p:txBody>
        </p:sp>
        <p:sp>
          <p:nvSpPr>
            <p:cNvPr id="74" name="Arrow: Chevron 73">
              <a:extLst>
                <a:ext uri="{FF2B5EF4-FFF2-40B4-BE49-F238E27FC236}">
                  <a16:creationId xmlns:a16="http://schemas.microsoft.com/office/drawing/2014/main" id="{16C0804D-3248-4696-8CEB-FD9038C0156C}"/>
                </a:ext>
              </a:extLst>
            </p:cNvPr>
            <p:cNvSpPr/>
            <p:nvPr/>
          </p:nvSpPr>
          <p:spPr>
            <a:xfrm>
              <a:off x="5783628" y="126048"/>
              <a:ext cx="1477346"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Key Findings</a:t>
              </a:r>
              <a:endParaRPr lang="en-US" sz="1200" err="1"/>
            </a:p>
          </p:txBody>
        </p:sp>
        <p:sp>
          <p:nvSpPr>
            <p:cNvPr id="75" name="Arrow: Chevron 74">
              <a:extLst>
                <a:ext uri="{FF2B5EF4-FFF2-40B4-BE49-F238E27FC236}">
                  <a16:creationId xmlns:a16="http://schemas.microsoft.com/office/drawing/2014/main" id="{48A4A277-F57A-46CF-9886-B74A93857C22}"/>
                </a:ext>
              </a:extLst>
            </p:cNvPr>
            <p:cNvSpPr/>
            <p:nvPr/>
          </p:nvSpPr>
          <p:spPr>
            <a:xfrm>
              <a:off x="7112243" y="126047"/>
              <a:ext cx="1643424" cy="427653"/>
            </a:xfrm>
            <a:prstGeom prst="chevron">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mn-lt"/>
                  <a:cs typeface="+mn-lt"/>
                </a:rPr>
                <a:t>Challenges and Next Steps</a:t>
              </a:r>
              <a:endParaRPr lang="en-US" sz="1200"/>
            </a:p>
          </p:txBody>
        </p:sp>
      </p:grpSp>
    </p:spTree>
    <p:extLst>
      <p:ext uri="{BB962C8B-B14F-4D97-AF65-F5344CB8AC3E}">
        <p14:creationId xmlns:p14="http://schemas.microsoft.com/office/powerpoint/2010/main" val="1759011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Airbnb">
      <a:dk1>
        <a:srgbClr val="484848"/>
      </a:dk1>
      <a:lt1>
        <a:srgbClr val="FFFFFF"/>
      </a:lt1>
      <a:dk2>
        <a:srgbClr val="767676"/>
      </a:dk2>
      <a:lt2>
        <a:srgbClr val="FF5A5F"/>
      </a:lt2>
      <a:accent1>
        <a:srgbClr val="00A699"/>
      </a:accent1>
      <a:accent2>
        <a:srgbClr val="FC642D"/>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C94D3BBF601345993F24B459C76A8D" ma:contentTypeVersion="4" ma:contentTypeDescription="Create a new document." ma:contentTypeScope="" ma:versionID="bfdce2f8078b9f61209a54c90002798e">
  <xsd:schema xmlns:xsd="http://www.w3.org/2001/XMLSchema" xmlns:xs="http://www.w3.org/2001/XMLSchema" xmlns:p="http://schemas.microsoft.com/office/2006/metadata/properties" xmlns:ns2="862f5e67-f35a-4ad5-a94d-4494a2a2605b" targetNamespace="http://schemas.microsoft.com/office/2006/metadata/properties" ma:root="true" ma:fieldsID="7251290c7c4293ce3cfc8624de57a4d6" ns2:_="">
    <xsd:import namespace="862f5e67-f35a-4ad5-a94d-4494a2a260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2f5e67-f35a-4ad5-a94d-4494a2a26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cument" ma:contentTypeID="0x01010014C94D3BBF601345993F24B459C76A8D" ma:contentTypeVersion="4" ma:contentTypeDescription="Create a new document." ma:contentTypeScope="" ma:versionID="bfdce2f8078b9f61209a54c90002798e">
  <xsd:schema xmlns:xsd="http://www.w3.org/2001/XMLSchema" xmlns:xs="http://www.w3.org/2001/XMLSchema" xmlns:p="http://schemas.microsoft.com/office/2006/metadata/properties" xmlns:ns2="862f5e67-f35a-4ad5-a94d-4494a2a2605b" targetNamespace="http://schemas.microsoft.com/office/2006/metadata/properties" ma:root="true" ma:fieldsID="7251290c7c4293ce3cfc8624de57a4d6" ns2:_="">
    <xsd:import namespace="862f5e67-f35a-4ad5-a94d-4494a2a260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2f5e67-f35a-4ad5-a94d-4494a2a260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B13987-099E-4010-B36E-DB0FE8F4178A}">
  <ds:schemaRefs>
    <ds:schemaRef ds:uri="http://schemas.microsoft.com/sharepoint/v3/contenttype/forms"/>
  </ds:schemaRefs>
</ds:datastoreItem>
</file>

<file path=customXml/itemProps2.xml><?xml version="1.0" encoding="utf-8"?>
<ds:datastoreItem xmlns:ds="http://schemas.openxmlformats.org/officeDocument/2006/customXml" ds:itemID="{0103B3D9-9091-40DC-940F-4CDFD048B330}">
  <ds:schemaRefs>
    <ds:schemaRef ds:uri="862f5e67-f35a-4ad5-a94d-4494a2a2605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3D90DE-2003-4819-999D-7D866105EC4C}"/>
</file>

<file path=customXml/itemProps4.xml><?xml version="1.0" encoding="utf-8"?>
<ds:datastoreItem xmlns:ds="http://schemas.openxmlformats.org/officeDocument/2006/customXml" ds:itemID="{3DD19689-790C-4BA3-944B-1287518A714D}">
  <ds:schemaRefs>
    <ds:schemaRef ds:uri="862f5e67-f35a-4ad5-a94d-4494a2a260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36</Slides>
  <Notes>21</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Airbnb Price Prediction</vt:lpstr>
      <vt:lpstr>Agenda</vt:lpstr>
      <vt:lpstr>PowerPoint Presentation</vt:lpstr>
      <vt:lpstr>Data Overview</vt:lpstr>
      <vt:lpstr>Data Overview</vt:lpstr>
      <vt:lpstr>Data Overview: Limitations</vt:lpstr>
      <vt:lpstr>Data Overview: Limitations</vt:lpstr>
      <vt:lpstr>Data Overview: Correlation Matrix Heatmap </vt:lpstr>
      <vt:lpstr>PowerPoint Presentation</vt:lpstr>
      <vt:lpstr>PowerPoint Presentation</vt:lpstr>
      <vt:lpstr>Data Preparation</vt:lpstr>
      <vt:lpstr>Data Preparation</vt:lpstr>
      <vt:lpstr>Data Preparation </vt:lpstr>
      <vt:lpstr>Data Preparation- Feature Engineering</vt:lpstr>
      <vt:lpstr>PowerPoint Presentation</vt:lpstr>
      <vt:lpstr>PCA</vt:lpstr>
      <vt:lpstr>PowerPoint Presentation</vt:lpstr>
      <vt:lpstr>Text Mining: Amenities</vt:lpstr>
      <vt:lpstr>Text Mining: description</vt:lpstr>
      <vt:lpstr>Topic Mining</vt:lpstr>
      <vt:lpstr>PowerPoint Presentation</vt:lpstr>
      <vt:lpstr>Models and Results</vt:lpstr>
      <vt:lpstr>Regression Models</vt:lpstr>
      <vt:lpstr>Hyperparameter Tuning</vt:lpstr>
      <vt:lpstr>Model Performance Comparisons</vt:lpstr>
      <vt:lpstr>Model Interpretation</vt:lpstr>
      <vt:lpstr>Key Findings</vt:lpstr>
      <vt:lpstr>Feature Importance</vt:lpstr>
      <vt:lpstr>Key Findings</vt:lpstr>
      <vt:lpstr>Challenges and Next Steps</vt:lpstr>
      <vt:lpstr>Study Limitations and Future Improvements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Price Prediction</dc:title>
  <dc:creator>Pujing Yang</dc:creator>
  <cp:revision>1</cp:revision>
  <dcterms:created xsi:type="dcterms:W3CDTF">2021-03-18T00:52:32Z</dcterms:created>
  <dcterms:modified xsi:type="dcterms:W3CDTF">2021-03-18T00:58:56Z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0x01010014C94D3BBF601345993F24B459C76A8D</vt:lpwstr>
  </property>
</Properties>
</file>